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1"/>
    </p:embeddedFont>
    <p:embeddedFont>
      <p:font typeface="Montserrat" pitchFamily="2" charset="0"/>
      <p:regular r:id="rId32"/>
      <p:bold r:id="rId33"/>
      <p:italic r:id="rId34"/>
      <p:boldItalic r:id="rId35"/>
    </p:embeddedFont>
    <p:embeddedFont>
      <p:font typeface="Roboto Condensed Light" panose="020F0302020204030204" pitchFamily="34" charset="0"/>
      <p:regular r:id="rId36"/>
      <p:italic r:id="rId37"/>
    </p:embeddedFont>
    <p:embeddedFont>
      <p:font typeface="Titillium Web" pitchFamily="2" charset="0"/>
      <p:regular r:id="rId38"/>
      <p:bold r:id="rId39"/>
      <p:italic r:id="rId40"/>
      <p:boldItalic r:id="rId41"/>
    </p:embeddedFont>
    <p:embeddedFont>
      <p:font typeface="Titillium Web Light" panose="020F0302020204030204" pitchFamily="34" charset="0"/>
      <p:regular r:id="rId42"/>
      <p:bold r:id="rId43"/>
      <p:italic r:id="rId44"/>
      <p:boldItalic r:id="rId45"/>
    </p:embeddedFont>
    <p:embeddedFont>
      <p:font typeface="Work Sans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B1881A-2D2B-4890-8563-E316F7B1A7E8}">
  <a:tblStyle styleId="{F0B1881A-2D2B-4890-8563-E316F7B1A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fad233110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fad233110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c434f20fd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1c434f20fd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c434f20fd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1c434f20fd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c434f20fd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c434f20fd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1c434f20fd8_1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1c434f20fd8_1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cb675c3222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cb675c3222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f76327ca3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f76327ca3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c434f20fd8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1c434f20fd8_1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c434f20fd8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1c434f20fd8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c434f20fd8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1c434f20fd8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fad233110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fad233110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c434f20fd8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1c434f20fd8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c434f20fd8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c434f20fd8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f76327ca34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f76327ca34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cb675c322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cb675c322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cb675c322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cb675c322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cb675c3222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cb675c3222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cb675c3222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cb675c3222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cb597d60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cb597d60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cb5b8cb8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cb5b8cb8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cb5b8cb8a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cb5b8cb8a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cb5b8cb8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cb5b8cb8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f67d8f6e70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f67d8f6e70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cb597d605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cb597d605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f67d8f6e7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f67d8f6e7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f67d8f6e70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f67d8f6e70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cb675c3222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cb675c3222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3475" y="1007600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85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85589" y="3581675"/>
            <a:ext cx="4280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52977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11"/>
          <p:cNvSpPr txBox="1">
            <a:spLocks noGrp="1"/>
          </p:cNvSpPr>
          <p:nvPr>
            <p:ph type="subTitle" idx="1"/>
          </p:nvPr>
        </p:nvSpPr>
        <p:spPr>
          <a:xfrm>
            <a:off x="815950" y="2942625"/>
            <a:ext cx="52017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719998" y="641544"/>
            <a:ext cx="7767629" cy="3787918"/>
            <a:chOff x="719998" y="641544"/>
            <a:chExt cx="7767629" cy="3787918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9998" y="641544"/>
              <a:ext cx="6915241" cy="3787918"/>
              <a:chOff x="719998" y="641544"/>
              <a:chExt cx="6915241" cy="3787918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3053474" y="6415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>
                <a:off x="719998" y="35871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>
                <a:off x="7011476" y="428589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4" name="Google Shape;144;p11"/>
              <p:cNvGrpSpPr/>
              <p:nvPr/>
            </p:nvGrpSpPr>
            <p:grpSpPr>
              <a:xfrm>
                <a:off x="1725396" y="4269180"/>
                <a:ext cx="99806" cy="99809"/>
                <a:chOff x="3688596" y="3879680"/>
                <a:chExt cx="99806" cy="99809"/>
              </a:xfrm>
            </p:grpSpPr>
            <p:sp>
              <p:nvSpPr>
                <p:cNvPr id="145" name="Google Shape;145;p11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11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" name="Google Shape;147;p11"/>
              <p:cNvSpPr/>
              <p:nvPr/>
            </p:nvSpPr>
            <p:spPr>
              <a:xfrm>
                <a:off x="7535433" y="10380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2361251" y="950368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>
                <a:off x="4119224" y="38491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>
                <a:off x="769876" y="101618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11"/>
            <p:cNvSpPr/>
            <p:nvPr/>
          </p:nvSpPr>
          <p:spPr>
            <a:xfrm>
              <a:off x="5732742" y="11729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152;p11"/>
            <p:cNvGrpSpPr/>
            <p:nvPr/>
          </p:nvGrpSpPr>
          <p:grpSpPr>
            <a:xfrm>
              <a:off x="8387821" y="2072780"/>
              <a:ext cx="99806" cy="99809"/>
              <a:chOff x="3688596" y="3879680"/>
              <a:chExt cx="99806" cy="99809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"/>
          </p:nvPr>
        </p:nvSpPr>
        <p:spPr>
          <a:xfrm>
            <a:off x="720000" y="1640842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720000" y="233666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4"/>
          </p:nvPr>
        </p:nvSpPr>
        <p:spPr>
          <a:xfrm>
            <a:off x="3403800" y="1640817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5" hasCustomPrompt="1"/>
          </p:nvPr>
        </p:nvSpPr>
        <p:spPr>
          <a:xfrm>
            <a:off x="34038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6"/>
          </p:nvPr>
        </p:nvSpPr>
        <p:spPr>
          <a:xfrm>
            <a:off x="34038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7"/>
          </p:nvPr>
        </p:nvSpPr>
        <p:spPr>
          <a:xfrm>
            <a:off x="6087600" y="1640836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8" hasCustomPrompt="1"/>
          </p:nvPr>
        </p:nvSpPr>
        <p:spPr>
          <a:xfrm>
            <a:off x="60876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9"/>
          </p:nvPr>
        </p:nvSpPr>
        <p:spPr>
          <a:xfrm>
            <a:off x="60876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3"/>
          </p:nvPr>
        </p:nvSpPr>
        <p:spPr>
          <a:xfrm>
            <a:off x="7200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5"/>
          </p:nvPr>
        </p:nvSpPr>
        <p:spPr>
          <a:xfrm>
            <a:off x="720000" y="4140778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6"/>
          </p:nvPr>
        </p:nvSpPr>
        <p:spPr>
          <a:xfrm>
            <a:off x="34038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40000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38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8"/>
          </p:nvPr>
        </p:nvSpPr>
        <p:spPr>
          <a:xfrm>
            <a:off x="34038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9"/>
          </p:nvPr>
        </p:nvSpPr>
        <p:spPr>
          <a:xfrm>
            <a:off x="60876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40000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20" hasCustomPrompt="1"/>
          </p:nvPr>
        </p:nvSpPr>
        <p:spPr>
          <a:xfrm>
            <a:off x="60876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21"/>
          </p:nvPr>
        </p:nvSpPr>
        <p:spPr>
          <a:xfrm>
            <a:off x="60876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13"/>
          <p:cNvGrpSpPr/>
          <p:nvPr/>
        </p:nvGrpSpPr>
        <p:grpSpPr>
          <a:xfrm>
            <a:off x="307776" y="206869"/>
            <a:ext cx="8692374" cy="4765939"/>
            <a:chOff x="307776" y="206869"/>
            <a:chExt cx="8692374" cy="4765939"/>
          </a:xfrm>
        </p:grpSpPr>
        <p:grpSp>
          <p:nvGrpSpPr>
            <p:cNvPr id="177" name="Google Shape;177;p13"/>
            <p:cNvGrpSpPr/>
            <p:nvPr/>
          </p:nvGrpSpPr>
          <p:grpSpPr>
            <a:xfrm>
              <a:off x="307776" y="206869"/>
              <a:ext cx="8692374" cy="4765939"/>
              <a:chOff x="307776" y="206869"/>
              <a:chExt cx="8692374" cy="4765939"/>
            </a:xfrm>
          </p:grpSpPr>
          <p:sp>
            <p:nvSpPr>
              <p:cNvPr id="178" name="Google Shape;178;p13"/>
              <p:cNvSpPr/>
              <p:nvPr/>
            </p:nvSpPr>
            <p:spPr>
              <a:xfrm>
                <a:off x="358121" y="48656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6449424" y="65150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8702281" y="48130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7139748" y="2068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8327646" y="321897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307776" y="372179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" name="Google Shape;184;p13"/>
              <p:cNvGrpSpPr/>
              <p:nvPr/>
            </p:nvGrpSpPr>
            <p:grpSpPr>
              <a:xfrm>
                <a:off x="5088646" y="490092"/>
                <a:ext cx="99806" cy="99809"/>
                <a:chOff x="3688596" y="3879680"/>
                <a:chExt cx="99806" cy="99809"/>
              </a:xfrm>
            </p:grpSpPr>
            <p:sp>
              <p:nvSpPr>
                <p:cNvPr id="185" name="Google Shape;185;p1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7" name="Google Shape;187;p13"/>
              <p:cNvSpPr/>
              <p:nvPr/>
            </p:nvSpPr>
            <p:spPr>
              <a:xfrm flipH="1">
                <a:off x="8771396" y="18394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88;p13"/>
            <p:cNvSpPr/>
            <p:nvPr/>
          </p:nvSpPr>
          <p:spPr>
            <a:xfrm>
              <a:off x="8609392" y="38521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2213700" y="334386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ubTitle" idx="1"/>
          </p:nvPr>
        </p:nvSpPr>
        <p:spPr>
          <a:xfrm>
            <a:off x="1898500" y="1015575"/>
            <a:ext cx="5346900" cy="23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4"/>
          <p:cNvGrpSpPr/>
          <p:nvPr/>
        </p:nvGrpSpPr>
        <p:grpSpPr>
          <a:xfrm>
            <a:off x="635543" y="466718"/>
            <a:ext cx="7788455" cy="4026771"/>
            <a:chOff x="635543" y="466718"/>
            <a:chExt cx="7788455" cy="4026771"/>
          </a:xfrm>
        </p:grpSpPr>
        <p:sp>
          <p:nvSpPr>
            <p:cNvPr id="194" name="Google Shape;194;p14"/>
            <p:cNvSpPr/>
            <p:nvPr/>
          </p:nvSpPr>
          <p:spPr>
            <a:xfrm>
              <a:off x="7947883" y="4393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434864" y="539997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7913324" y="8352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635543" y="306748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120573" y="36579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762371" y="4085372"/>
              <a:ext cx="672504" cy="41821"/>
            </a:xfrm>
            <a:custGeom>
              <a:avLst/>
              <a:gdLst/>
              <a:ahLst/>
              <a:cxnLst/>
              <a:rect l="l" t="t" r="r" b="b"/>
              <a:pathLst>
                <a:path w="6947" h="432" fill="none" extrusionOk="0">
                  <a:moveTo>
                    <a:pt x="1" y="1"/>
                  </a:moveTo>
                  <a:cubicBezTo>
                    <a:pt x="579" y="1"/>
                    <a:pt x="579" y="432"/>
                    <a:pt x="1157" y="432"/>
                  </a:cubicBezTo>
                  <a:cubicBezTo>
                    <a:pt x="1735" y="432"/>
                    <a:pt x="1735" y="1"/>
                    <a:pt x="2312" y="1"/>
                  </a:cubicBezTo>
                  <a:cubicBezTo>
                    <a:pt x="2891" y="1"/>
                    <a:pt x="2891" y="432"/>
                    <a:pt x="3468" y="432"/>
                  </a:cubicBezTo>
                  <a:cubicBezTo>
                    <a:pt x="4046" y="432"/>
                    <a:pt x="4046" y="1"/>
                    <a:pt x="4624" y="1"/>
                  </a:cubicBezTo>
                  <a:cubicBezTo>
                    <a:pt x="5202" y="1"/>
                    <a:pt x="5202" y="432"/>
                    <a:pt x="5779" y="432"/>
                  </a:cubicBezTo>
                  <a:cubicBezTo>
                    <a:pt x="6358" y="432"/>
                    <a:pt x="6358" y="1"/>
                    <a:pt x="6946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496542" y="46671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14"/>
            <p:cNvGrpSpPr/>
            <p:nvPr/>
          </p:nvGrpSpPr>
          <p:grpSpPr>
            <a:xfrm>
              <a:off x="1563046" y="1860705"/>
              <a:ext cx="99806" cy="99809"/>
              <a:chOff x="3688596" y="3879680"/>
              <a:chExt cx="99806" cy="99809"/>
            </a:xfrm>
          </p:grpSpPr>
          <p:sp>
            <p:nvSpPr>
              <p:cNvPr id="202" name="Google Shape;202;p14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14"/>
            <p:cNvSpPr/>
            <p:nvPr/>
          </p:nvSpPr>
          <p:spPr>
            <a:xfrm>
              <a:off x="8281501" y="28087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835150" y="3098725"/>
            <a:ext cx="29241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>
            <a:off x="2464601" y="979094"/>
            <a:ext cx="6063322" cy="3471130"/>
            <a:chOff x="2464601" y="979094"/>
            <a:chExt cx="6063322" cy="3471130"/>
          </a:xfrm>
        </p:grpSpPr>
        <p:grpSp>
          <p:nvGrpSpPr>
            <p:cNvPr id="212" name="Google Shape;212;p15"/>
            <p:cNvGrpSpPr/>
            <p:nvPr/>
          </p:nvGrpSpPr>
          <p:grpSpPr>
            <a:xfrm>
              <a:off x="4440171" y="979094"/>
              <a:ext cx="4087753" cy="3471119"/>
              <a:chOff x="4211571" y="902894"/>
              <a:chExt cx="4087753" cy="3471119"/>
            </a:xfrm>
          </p:grpSpPr>
          <p:sp>
            <p:nvSpPr>
              <p:cNvPr id="213" name="Google Shape;213;p15"/>
              <p:cNvSpPr/>
              <p:nvPr/>
            </p:nvSpPr>
            <p:spPr>
              <a:xfrm>
                <a:off x="4782658" y="344697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4211571" y="9328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8130399" y="90289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5455181" y="969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7" name="Google Shape;217;p15"/>
              <p:cNvGrpSpPr/>
              <p:nvPr/>
            </p:nvGrpSpPr>
            <p:grpSpPr>
              <a:xfrm>
                <a:off x="5295946" y="4274205"/>
                <a:ext cx="99806" cy="99809"/>
                <a:chOff x="3688596" y="3879680"/>
                <a:chExt cx="99806" cy="99809"/>
              </a:xfrm>
            </p:grpSpPr>
            <p:sp>
              <p:nvSpPr>
                <p:cNvPr id="218" name="Google Shape;218;p15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5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15"/>
              <p:cNvSpPr/>
              <p:nvPr/>
            </p:nvSpPr>
            <p:spPr>
              <a:xfrm flipH="1">
                <a:off x="5997696" y="26982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15"/>
            <p:cNvSpPr/>
            <p:nvPr/>
          </p:nvSpPr>
          <p:spPr>
            <a:xfrm>
              <a:off x="2464601" y="43066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929342" y="39812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title" idx="2" hasCustomPrompt="1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15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8884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16"/>
          <p:cNvGrpSpPr/>
          <p:nvPr/>
        </p:nvGrpSpPr>
        <p:grpSpPr>
          <a:xfrm>
            <a:off x="670096" y="909844"/>
            <a:ext cx="7896403" cy="2860058"/>
            <a:chOff x="670096" y="909844"/>
            <a:chExt cx="7896403" cy="2860058"/>
          </a:xfrm>
        </p:grpSpPr>
        <p:grpSp>
          <p:nvGrpSpPr>
            <p:cNvPr id="230" name="Google Shape;230;p16"/>
            <p:cNvGrpSpPr/>
            <p:nvPr/>
          </p:nvGrpSpPr>
          <p:grpSpPr>
            <a:xfrm>
              <a:off x="670096" y="909844"/>
              <a:ext cx="7896403" cy="2860058"/>
              <a:chOff x="670096" y="909844"/>
              <a:chExt cx="7896403" cy="2860058"/>
            </a:xfrm>
          </p:grpSpPr>
          <p:sp>
            <p:nvSpPr>
              <p:cNvPr id="231" name="Google Shape;231;p16"/>
              <p:cNvSpPr/>
              <p:nvPr/>
            </p:nvSpPr>
            <p:spPr>
              <a:xfrm>
                <a:off x="7963671" y="24180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25049" y="3610169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5355123" y="9098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8424001" y="357953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16"/>
              <p:cNvGrpSpPr/>
              <p:nvPr/>
            </p:nvGrpSpPr>
            <p:grpSpPr>
              <a:xfrm>
                <a:off x="670096" y="3601405"/>
                <a:ext cx="99806" cy="99809"/>
                <a:chOff x="3688596" y="3879680"/>
                <a:chExt cx="99806" cy="99809"/>
              </a:xfrm>
            </p:grpSpPr>
            <p:sp>
              <p:nvSpPr>
                <p:cNvPr id="236" name="Google Shape;236;p16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6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8" name="Google Shape;238;p16"/>
              <p:cNvSpPr/>
              <p:nvPr/>
            </p:nvSpPr>
            <p:spPr>
              <a:xfrm flipH="1">
                <a:off x="5857877" y="28792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" name="Google Shape;239;p16"/>
            <p:cNvSpPr/>
            <p:nvPr/>
          </p:nvSpPr>
          <p:spPr>
            <a:xfrm>
              <a:off x="7004576" y="2173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7574242" y="13523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15000" b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1"/>
          </p:nvPr>
        </p:nvSpPr>
        <p:spPr>
          <a:xfrm>
            <a:off x="787175" y="2322575"/>
            <a:ext cx="2715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17"/>
          <p:cNvGrpSpPr/>
          <p:nvPr/>
        </p:nvGrpSpPr>
        <p:grpSpPr>
          <a:xfrm>
            <a:off x="883374" y="742244"/>
            <a:ext cx="7477553" cy="3817369"/>
            <a:chOff x="883374" y="742244"/>
            <a:chExt cx="7477553" cy="3817369"/>
          </a:xfrm>
        </p:grpSpPr>
        <p:grpSp>
          <p:nvGrpSpPr>
            <p:cNvPr id="248" name="Google Shape;248;p17"/>
            <p:cNvGrpSpPr/>
            <p:nvPr/>
          </p:nvGrpSpPr>
          <p:grpSpPr>
            <a:xfrm>
              <a:off x="1349196" y="742244"/>
              <a:ext cx="7011731" cy="3817369"/>
              <a:chOff x="1349196" y="742244"/>
              <a:chExt cx="7011731" cy="3817369"/>
            </a:xfrm>
          </p:grpSpPr>
          <p:grpSp>
            <p:nvGrpSpPr>
              <p:cNvPr id="249" name="Google Shape;249;p17"/>
              <p:cNvGrpSpPr/>
              <p:nvPr/>
            </p:nvGrpSpPr>
            <p:grpSpPr>
              <a:xfrm>
                <a:off x="1349196" y="742244"/>
                <a:ext cx="7011731" cy="3817369"/>
                <a:chOff x="1349196" y="742244"/>
                <a:chExt cx="7011731" cy="3817369"/>
              </a:xfrm>
            </p:grpSpPr>
            <p:sp>
              <p:nvSpPr>
                <p:cNvPr id="250" name="Google Shape;250;p17"/>
                <p:cNvSpPr/>
                <p:nvPr/>
              </p:nvSpPr>
              <p:spPr>
                <a:xfrm>
                  <a:off x="2549921" y="34733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7"/>
                <p:cNvSpPr/>
                <p:nvPr/>
              </p:nvSpPr>
              <p:spPr>
                <a:xfrm>
                  <a:off x="5865626" y="4311631"/>
                  <a:ext cx="98644" cy="99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30" fill="none" extrusionOk="0">
                      <a:moveTo>
                        <a:pt x="1019" y="0"/>
                      </a:moveTo>
                      <a:lnTo>
                        <a:pt x="0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7"/>
                <p:cNvSpPr/>
                <p:nvPr/>
              </p:nvSpPr>
              <p:spPr>
                <a:xfrm>
                  <a:off x="5394551" y="2454122"/>
                  <a:ext cx="142497" cy="14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1483" fill="none" extrusionOk="0">
                      <a:moveTo>
                        <a:pt x="1472" y="747"/>
                      </a:moveTo>
                      <a:cubicBezTo>
                        <a:pt x="1472" y="1146"/>
                        <a:pt x="1146" y="1482"/>
                        <a:pt x="736" y="1482"/>
                      </a:cubicBezTo>
                      <a:cubicBezTo>
                        <a:pt x="327" y="1482"/>
                        <a:pt x="1" y="1146"/>
                        <a:pt x="1" y="747"/>
                      </a:cubicBezTo>
                      <a:cubicBezTo>
                        <a:pt x="1" y="337"/>
                        <a:pt x="327" y="1"/>
                        <a:pt x="736" y="1"/>
                      </a:cubicBezTo>
                      <a:cubicBezTo>
                        <a:pt x="1146" y="1"/>
                        <a:pt x="1472" y="337"/>
                        <a:pt x="1472" y="747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7"/>
                <p:cNvSpPr/>
                <p:nvPr/>
              </p:nvSpPr>
              <p:spPr>
                <a:xfrm>
                  <a:off x="6470274" y="742244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4" y="0"/>
                      </a:moveTo>
                      <a:lnTo>
                        <a:pt x="0" y="273"/>
                      </a:lnTo>
                      <a:lnTo>
                        <a:pt x="1114" y="1649"/>
                      </a:lnTo>
                      <a:lnTo>
                        <a:pt x="1744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7"/>
                <p:cNvSpPr/>
                <p:nvPr/>
              </p:nvSpPr>
              <p:spPr>
                <a:xfrm>
                  <a:off x="4235800" y="2011035"/>
                  <a:ext cx="672408" cy="41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6" h="432" fill="none" extrusionOk="0">
                      <a:moveTo>
                        <a:pt x="0" y="0"/>
                      </a:moveTo>
                      <a:cubicBezTo>
                        <a:pt x="578" y="0"/>
                        <a:pt x="578" y="432"/>
                        <a:pt x="1156" y="432"/>
                      </a:cubicBezTo>
                      <a:cubicBezTo>
                        <a:pt x="1734" y="432"/>
                        <a:pt x="1734" y="0"/>
                        <a:pt x="2312" y="0"/>
                      </a:cubicBezTo>
                      <a:cubicBezTo>
                        <a:pt x="2890" y="0"/>
                        <a:pt x="2890" y="432"/>
                        <a:pt x="3467" y="432"/>
                      </a:cubicBezTo>
                      <a:cubicBezTo>
                        <a:pt x="4046" y="432"/>
                        <a:pt x="4046" y="0"/>
                        <a:pt x="4623" y="0"/>
                      </a:cubicBezTo>
                      <a:cubicBezTo>
                        <a:pt x="5201" y="0"/>
                        <a:pt x="5201" y="432"/>
                        <a:pt x="5790" y="432"/>
                      </a:cubicBezTo>
                      <a:cubicBezTo>
                        <a:pt x="6367" y="432"/>
                        <a:pt x="6367" y="0"/>
                        <a:pt x="6945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5" name="Google Shape;255;p17"/>
                <p:cNvGrpSpPr/>
                <p:nvPr/>
              </p:nvGrpSpPr>
              <p:grpSpPr>
                <a:xfrm>
                  <a:off x="8261121" y="2850605"/>
                  <a:ext cx="99806" cy="99809"/>
                  <a:chOff x="3688596" y="3879680"/>
                  <a:chExt cx="99806" cy="99809"/>
                </a:xfrm>
              </p:grpSpPr>
              <p:sp>
                <p:nvSpPr>
                  <p:cNvPr id="256" name="Google Shape;256;p17"/>
                  <p:cNvSpPr/>
                  <p:nvPr/>
                </p:nvSpPr>
                <p:spPr>
                  <a:xfrm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17"/>
                  <p:cNvSpPr/>
                  <p:nvPr/>
                </p:nvSpPr>
                <p:spPr>
                  <a:xfrm flipH="1"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8" name="Google Shape;258;p17"/>
                <p:cNvGrpSpPr/>
                <p:nvPr/>
              </p:nvGrpSpPr>
              <p:grpSpPr>
                <a:xfrm>
                  <a:off x="1349196" y="4004505"/>
                  <a:ext cx="99806" cy="99809"/>
                  <a:chOff x="2774196" y="3879680"/>
                  <a:chExt cx="99806" cy="99809"/>
                </a:xfrm>
              </p:grpSpPr>
              <p:sp>
                <p:nvSpPr>
                  <p:cNvPr id="259" name="Google Shape;259;p17"/>
                  <p:cNvSpPr/>
                  <p:nvPr/>
                </p:nvSpPr>
                <p:spPr>
                  <a:xfrm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17"/>
                  <p:cNvSpPr/>
                  <p:nvPr/>
                </p:nvSpPr>
                <p:spPr>
                  <a:xfrm flipH="1"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1" name="Google Shape;261;p17"/>
                <p:cNvSpPr/>
                <p:nvPr/>
              </p:nvSpPr>
              <p:spPr>
                <a:xfrm flipH="1">
                  <a:off x="3335246" y="4459805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17"/>
              <p:cNvSpPr/>
              <p:nvPr/>
            </p:nvSpPr>
            <p:spPr>
              <a:xfrm>
                <a:off x="3964892" y="2666368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" name="Google Shape;263;p17"/>
            <p:cNvSpPr/>
            <p:nvPr/>
          </p:nvSpPr>
          <p:spPr>
            <a:xfrm>
              <a:off x="883374" y="326564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15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763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18"/>
          <p:cNvGrpSpPr/>
          <p:nvPr/>
        </p:nvGrpSpPr>
        <p:grpSpPr>
          <a:xfrm>
            <a:off x="1807746" y="835655"/>
            <a:ext cx="6257878" cy="3623612"/>
            <a:chOff x="1807746" y="835655"/>
            <a:chExt cx="6257878" cy="3623612"/>
          </a:xfrm>
        </p:grpSpPr>
        <p:sp>
          <p:nvSpPr>
            <p:cNvPr id="271" name="Google Shape;271;p18"/>
            <p:cNvSpPr/>
            <p:nvPr/>
          </p:nvSpPr>
          <p:spPr>
            <a:xfrm>
              <a:off x="5478826" y="302093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873324" y="18428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4531706" y="41689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785423" y="10291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800642" y="8356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923126" y="23763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304056" y="269818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 flipH="1">
              <a:off x="1807746" y="31983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 flipH="1">
              <a:off x="5577477" y="43595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150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1"/>
          </p:nvPr>
        </p:nvSpPr>
        <p:spPr>
          <a:xfrm>
            <a:off x="787175" y="2309788"/>
            <a:ext cx="27408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19"/>
          <p:cNvGrpSpPr/>
          <p:nvPr/>
        </p:nvGrpSpPr>
        <p:grpSpPr>
          <a:xfrm>
            <a:off x="1050227" y="912894"/>
            <a:ext cx="7255296" cy="3558251"/>
            <a:chOff x="1050227" y="912894"/>
            <a:chExt cx="7255296" cy="3558251"/>
          </a:xfrm>
        </p:grpSpPr>
        <p:sp>
          <p:nvSpPr>
            <p:cNvPr id="287" name="Google Shape;287;p19"/>
            <p:cNvSpPr/>
            <p:nvPr/>
          </p:nvSpPr>
          <p:spPr>
            <a:xfrm>
              <a:off x="8120171" y="10574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996826" y="21500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301306" y="43123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009781" y="2663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5470223" y="9128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8163026" y="22744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9"/>
            <p:cNvGrpSpPr/>
            <p:nvPr/>
          </p:nvGrpSpPr>
          <p:grpSpPr>
            <a:xfrm>
              <a:off x="2138846" y="3487330"/>
              <a:ext cx="99806" cy="99809"/>
              <a:chOff x="3688596" y="3879680"/>
              <a:chExt cx="99806" cy="99809"/>
            </a:xfrm>
          </p:grpSpPr>
          <p:sp>
            <p:nvSpPr>
              <p:cNvPr id="294" name="Google Shape;294;p19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19"/>
            <p:cNvSpPr/>
            <p:nvPr/>
          </p:nvSpPr>
          <p:spPr>
            <a:xfrm>
              <a:off x="7078631" y="163183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 flipH="1">
              <a:off x="3527971" y="19896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 flipH="1">
              <a:off x="1050227" y="437143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20"/>
          <p:cNvGrpSpPr/>
          <p:nvPr/>
        </p:nvGrpSpPr>
        <p:grpSpPr>
          <a:xfrm>
            <a:off x="476446" y="301472"/>
            <a:ext cx="8393673" cy="1827511"/>
            <a:chOff x="476446" y="301472"/>
            <a:chExt cx="8393673" cy="1827511"/>
          </a:xfrm>
        </p:grpSpPr>
        <p:grpSp>
          <p:nvGrpSpPr>
            <p:cNvPr id="303" name="Google Shape;303;p20"/>
            <p:cNvGrpSpPr/>
            <p:nvPr/>
          </p:nvGrpSpPr>
          <p:grpSpPr>
            <a:xfrm>
              <a:off x="476446" y="301472"/>
              <a:ext cx="8283760" cy="677667"/>
              <a:chOff x="476446" y="301472"/>
              <a:chExt cx="8283760" cy="677667"/>
            </a:xfrm>
          </p:grpSpPr>
          <p:sp>
            <p:nvSpPr>
              <p:cNvPr id="304" name="Google Shape;304;p20"/>
              <p:cNvSpPr/>
              <p:nvPr/>
            </p:nvSpPr>
            <p:spPr>
              <a:xfrm>
                <a:off x="8087798" y="9083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>
                <a:off x="2628217" y="658093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>
                <a:off x="7023276" y="30147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7" name="Google Shape;307;p20"/>
              <p:cNvGrpSpPr/>
              <p:nvPr/>
            </p:nvGrpSpPr>
            <p:grpSpPr>
              <a:xfrm>
                <a:off x="1481671" y="389242"/>
                <a:ext cx="99806" cy="99809"/>
                <a:chOff x="3688596" y="3879680"/>
                <a:chExt cx="99806" cy="99809"/>
              </a:xfrm>
            </p:grpSpPr>
            <p:sp>
              <p:nvSpPr>
                <p:cNvPr id="308" name="Google Shape;308;p20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0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0" name="Google Shape;310;p20"/>
              <p:cNvSpPr/>
              <p:nvPr/>
            </p:nvSpPr>
            <p:spPr>
              <a:xfrm>
                <a:off x="476446" y="8793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0"/>
              <p:cNvSpPr/>
              <p:nvPr/>
            </p:nvSpPr>
            <p:spPr>
              <a:xfrm>
                <a:off x="8660396" y="3014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312;p20"/>
            <p:cNvSpPr/>
            <p:nvPr/>
          </p:nvSpPr>
          <p:spPr>
            <a:xfrm>
              <a:off x="8701193" y="1970218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37134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08900" y="2451625"/>
            <a:ext cx="27777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20006" y="883338"/>
            <a:ext cx="8128549" cy="3770017"/>
            <a:chOff x="720006" y="883338"/>
            <a:chExt cx="8128549" cy="3770017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20006" y="883338"/>
              <a:ext cx="8128549" cy="3770017"/>
              <a:chOff x="720006" y="883338"/>
              <a:chExt cx="8128549" cy="3770017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3413808" y="2901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8374676" y="12922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720006" y="3427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8176148" y="33856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3"/>
              <p:cNvGrpSpPr/>
              <p:nvPr/>
            </p:nvGrpSpPr>
            <p:grpSpPr>
              <a:xfrm>
                <a:off x="8011621" y="2521842"/>
                <a:ext cx="99806" cy="99809"/>
                <a:chOff x="3688596" y="3879680"/>
                <a:chExt cx="99806" cy="99809"/>
              </a:xfrm>
            </p:grpSpPr>
            <p:sp>
              <p:nvSpPr>
                <p:cNvPr id="25" name="Google Shape;25;p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27;p3"/>
              <p:cNvSpPr/>
              <p:nvPr/>
            </p:nvSpPr>
            <p:spPr>
              <a:xfrm>
                <a:off x="6809951" y="19434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5986881" y="883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flipH="1">
                <a:off x="4920296" y="40438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flipH="1">
                <a:off x="1908477" y="45536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4540873" y="34948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18442" y="263259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1"/>
          <p:cNvGrpSpPr/>
          <p:nvPr/>
        </p:nvGrpSpPr>
        <p:grpSpPr>
          <a:xfrm>
            <a:off x="411546" y="170884"/>
            <a:ext cx="8326928" cy="4178404"/>
            <a:chOff x="411546" y="170884"/>
            <a:chExt cx="8326928" cy="4178404"/>
          </a:xfrm>
        </p:grpSpPr>
        <p:grpSp>
          <p:nvGrpSpPr>
            <p:cNvPr id="317" name="Google Shape;317;p21"/>
            <p:cNvGrpSpPr/>
            <p:nvPr/>
          </p:nvGrpSpPr>
          <p:grpSpPr>
            <a:xfrm>
              <a:off x="411546" y="170884"/>
              <a:ext cx="6139926" cy="4178404"/>
              <a:chOff x="411546" y="170884"/>
              <a:chExt cx="6139926" cy="4178404"/>
            </a:xfrm>
          </p:grpSpPr>
          <p:sp>
            <p:nvSpPr>
              <p:cNvPr id="318" name="Google Shape;318;p21"/>
              <p:cNvSpPr/>
              <p:nvPr/>
            </p:nvSpPr>
            <p:spPr>
              <a:xfrm>
                <a:off x="6237871" y="8879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2238649" y="85799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511348" y="8162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1" name="Google Shape;321;p21"/>
              <p:cNvGrpSpPr/>
              <p:nvPr/>
            </p:nvGrpSpPr>
            <p:grpSpPr>
              <a:xfrm>
                <a:off x="411546" y="4249480"/>
                <a:ext cx="99806" cy="99809"/>
                <a:chOff x="3688596" y="3879680"/>
                <a:chExt cx="99806" cy="99809"/>
              </a:xfrm>
            </p:grpSpPr>
            <p:sp>
              <p:nvSpPr>
                <p:cNvPr id="322" name="Google Shape;322;p21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1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4" name="Google Shape;324;p21"/>
              <p:cNvSpPr/>
              <p:nvPr/>
            </p:nvSpPr>
            <p:spPr>
              <a:xfrm>
                <a:off x="1906976" y="17088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 flipH="1">
                <a:off x="6452827" y="2643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21"/>
            <p:cNvSpPr/>
            <p:nvPr/>
          </p:nvSpPr>
          <p:spPr>
            <a:xfrm>
              <a:off x="8561417" y="2768730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2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2"/>
          <p:cNvGrpSpPr/>
          <p:nvPr/>
        </p:nvGrpSpPr>
        <p:grpSpPr>
          <a:xfrm>
            <a:off x="256026" y="285288"/>
            <a:ext cx="8586654" cy="4215459"/>
            <a:chOff x="256026" y="285288"/>
            <a:chExt cx="8586654" cy="4215459"/>
          </a:xfrm>
        </p:grpSpPr>
        <p:grpSp>
          <p:nvGrpSpPr>
            <p:cNvPr id="331" name="Google Shape;331;p22"/>
            <p:cNvGrpSpPr/>
            <p:nvPr/>
          </p:nvGrpSpPr>
          <p:grpSpPr>
            <a:xfrm>
              <a:off x="494642" y="285288"/>
              <a:ext cx="8348038" cy="4215459"/>
              <a:chOff x="494642" y="285288"/>
              <a:chExt cx="8348038" cy="4215459"/>
            </a:xfrm>
          </p:grpSpPr>
          <p:sp>
            <p:nvSpPr>
              <p:cNvPr id="332" name="Google Shape;332;p22"/>
              <p:cNvSpPr/>
              <p:nvPr/>
            </p:nvSpPr>
            <p:spPr>
              <a:xfrm>
                <a:off x="6927308" y="43775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981501" y="34511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8422018" y="302665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8170273" y="20761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494642" y="43541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2405331" y="28528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 flipH="1">
                <a:off x="494646" y="3720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" name="Google Shape;339;p22"/>
            <p:cNvSpPr/>
            <p:nvPr/>
          </p:nvSpPr>
          <p:spPr>
            <a:xfrm>
              <a:off x="256026" y="130090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" name="Google Shape;340;p22"/>
            <p:cNvGrpSpPr/>
            <p:nvPr/>
          </p:nvGrpSpPr>
          <p:grpSpPr>
            <a:xfrm>
              <a:off x="8526371" y="1192580"/>
              <a:ext cx="99806" cy="99809"/>
              <a:chOff x="3688596" y="3879680"/>
              <a:chExt cx="99806" cy="99809"/>
            </a:xfrm>
          </p:grpSpPr>
          <p:sp>
            <p:nvSpPr>
              <p:cNvPr id="341" name="Google Shape;341;p22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373146" y="466718"/>
            <a:ext cx="8219778" cy="4105559"/>
            <a:chOff x="373146" y="466718"/>
            <a:chExt cx="8219778" cy="4105559"/>
          </a:xfrm>
        </p:grpSpPr>
        <p:grpSp>
          <p:nvGrpSpPr>
            <p:cNvPr id="347" name="Google Shape;347;p23"/>
            <p:cNvGrpSpPr/>
            <p:nvPr/>
          </p:nvGrpSpPr>
          <p:grpSpPr>
            <a:xfrm>
              <a:off x="373146" y="1017730"/>
              <a:ext cx="8219778" cy="3554547"/>
              <a:chOff x="373146" y="1017730"/>
              <a:chExt cx="8219778" cy="3554547"/>
            </a:xfrm>
          </p:grpSpPr>
          <p:sp>
            <p:nvSpPr>
              <p:cNvPr id="348" name="Google Shape;348;p23"/>
              <p:cNvSpPr/>
              <p:nvPr/>
            </p:nvSpPr>
            <p:spPr>
              <a:xfrm>
                <a:off x="4912071" y="15382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3"/>
              <p:cNvSpPr/>
              <p:nvPr/>
            </p:nvSpPr>
            <p:spPr>
              <a:xfrm>
                <a:off x="2739489" y="421174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3"/>
              <p:cNvSpPr/>
              <p:nvPr/>
            </p:nvSpPr>
            <p:spPr>
              <a:xfrm>
                <a:off x="8423999" y="44125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>
                <a:off x="7584043" y="133436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>
                <a:off x="528073" y="11977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3" name="Google Shape;353;p23"/>
              <p:cNvGrpSpPr/>
              <p:nvPr/>
            </p:nvGrpSpPr>
            <p:grpSpPr>
              <a:xfrm>
                <a:off x="373146" y="2093142"/>
                <a:ext cx="99806" cy="99809"/>
                <a:chOff x="3688596" y="3879680"/>
                <a:chExt cx="99806" cy="99809"/>
              </a:xfrm>
            </p:grpSpPr>
            <p:sp>
              <p:nvSpPr>
                <p:cNvPr id="354" name="Google Shape;354;p2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23"/>
              <p:cNvGrpSpPr/>
              <p:nvPr/>
            </p:nvGrpSpPr>
            <p:grpSpPr>
              <a:xfrm>
                <a:off x="1956521" y="1017730"/>
                <a:ext cx="99806" cy="99809"/>
                <a:chOff x="3688596" y="3879680"/>
                <a:chExt cx="99806" cy="99809"/>
              </a:xfrm>
            </p:grpSpPr>
            <p:sp>
              <p:nvSpPr>
                <p:cNvPr id="357" name="Google Shape;357;p2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9" name="Google Shape;359;p23"/>
              <p:cNvSpPr/>
              <p:nvPr/>
            </p:nvSpPr>
            <p:spPr>
              <a:xfrm flipH="1">
                <a:off x="5947296" y="423361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" name="Google Shape;360;p23"/>
            <p:cNvSpPr/>
            <p:nvPr/>
          </p:nvSpPr>
          <p:spPr>
            <a:xfrm>
              <a:off x="8246942" y="46671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>
            <a:spLocks noGrp="1"/>
          </p:cNvSpPr>
          <p:nvPr>
            <p:ph type="title"/>
          </p:nvPr>
        </p:nvSpPr>
        <p:spPr>
          <a:xfrm>
            <a:off x="720025" y="377852"/>
            <a:ext cx="2769900" cy="115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4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24"/>
          <p:cNvGrpSpPr/>
          <p:nvPr/>
        </p:nvGrpSpPr>
        <p:grpSpPr>
          <a:xfrm>
            <a:off x="383746" y="540006"/>
            <a:ext cx="8322435" cy="3905200"/>
            <a:chOff x="383746" y="540006"/>
            <a:chExt cx="8322435" cy="3905200"/>
          </a:xfrm>
        </p:grpSpPr>
        <p:grpSp>
          <p:nvGrpSpPr>
            <p:cNvPr id="365" name="Google Shape;365;p24"/>
            <p:cNvGrpSpPr/>
            <p:nvPr/>
          </p:nvGrpSpPr>
          <p:grpSpPr>
            <a:xfrm>
              <a:off x="383746" y="540006"/>
              <a:ext cx="8322435" cy="3905200"/>
              <a:chOff x="383746" y="540006"/>
              <a:chExt cx="8322435" cy="3905200"/>
            </a:xfrm>
          </p:grpSpPr>
          <p:sp>
            <p:nvSpPr>
              <p:cNvPr id="366" name="Google Shape;366;p24"/>
              <p:cNvSpPr/>
              <p:nvPr/>
            </p:nvSpPr>
            <p:spPr>
              <a:xfrm>
                <a:off x="3914096" y="31983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4"/>
              <p:cNvSpPr/>
              <p:nvPr/>
            </p:nvSpPr>
            <p:spPr>
              <a:xfrm>
                <a:off x="4135501" y="5400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4"/>
              <p:cNvSpPr/>
              <p:nvPr/>
            </p:nvSpPr>
            <p:spPr>
              <a:xfrm>
                <a:off x="3288181" y="198248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4"/>
              <p:cNvSpPr/>
              <p:nvPr/>
            </p:nvSpPr>
            <p:spPr>
              <a:xfrm>
                <a:off x="8537256" y="11519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4"/>
              <p:cNvSpPr/>
              <p:nvPr/>
            </p:nvSpPr>
            <p:spPr>
              <a:xfrm>
                <a:off x="383746" y="4403385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4"/>
              <p:cNvSpPr/>
              <p:nvPr/>
            </p:nvSpPr>
            <p:spPr>
              <a:xfrm>
                <a:off x="566442" y="19885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4"/>
              <p:cNvSpPr/>
              <p:nvPr/>
            </p:nvSpPr>
            <p:spPr>
              <a:xfrm>
                <a:off x="3167431" y="405332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4"/>
              <p:cNvSpPr/>
              <p:nvPr/>
            </p:nvSpPr>
            <p:spPr>
              <a:xfrm flipH="1">
                <a:off x="2265396" y="18791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4"/>
              <p:cNvSpPr/>
              <p:nvPr/>
            </p:nvSpPr>
            <p:spPr>
              <a:xfrm flipH="1">
                <a:off x="8374677" y="23946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24"/>
            <p:cNvSpPr/>
            <p:nvPr/>
          </p:nvSpPr>
          <p:spPr>
            <a:xfrm>
              <a:off x="3912401" y="13886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" name="Google Shape;376;p24"/>
            <p:cNvGrpSpPr/>
            <p:nvPr/>
          </p:nvGrpSpPr>
          <p:grpSpPr>
            <a:xfrm>
              <a:off x="4351683" y="2360905"/>
              <a:ext cx="99806" cy="99809"/>
              <a:chOff x="3688596" y="3879680"/>
              <a:chExt cx="99806" cy="99809"/>
            </a:xfrm>
          </p:grpSpPr>
          <p:sp>
            <p:nvSpPr>
              <p:cNvPr id="377" name="Google Shape;377;p24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4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1_1_1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32296" y="345205"/>
            <a:ext cx="8281272" cy="2853140"/>
            <a:chOff x="432296" y="345205"/>
            <a:chExt cx="8281272" cy="2853140"/>
          </a:xfrm>
        </p:grpSpPr>
        <p:grpSp>
          <p:nvGrpSpPr>
            <p:cNvPr id="383" name="Google Shape;383;p25"/>
            <p:cNvGrpSpPr/>
            <p:nvPr/>
          </p:nvGrpSpPr>
          <p:grpSpPr>
            <a:xfrm>
              <a:off x="432296" y="345205"/>
              <a:ext cx="8281272" cy="2853140"/>
              <a:chOff x="432296" y="345205"/>
              <a:chExt cx="8281272" cy="2853140"/>
            </a:xfrm>
          </p:grpSpPr>
          <p:sp>
            <p:nvSpPr>
              <p:cNvPr id="384" name="Google Shape;384;p25"/>
              <p:cNvSpPr/>
              <p:nvPr/>
            </p:nvSpPr>
            <p:spPr>
              <a:xfrm>
                <a:off x="8579776" y="10944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2010631" y="540006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8544643" y="30386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967667" y="27025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25"/>
              <p:cNvGrpSpPr/>
              <p:nvPr/>
            </p:nvGrpSpPr>
            <p:grpSpPr>
              <a:xfrm>
                <a:off x="432296" y="1903980"/>
                <a:ext cx="99806" cy="99809"/>
                <a:chOff x="3688596" y="3879680"/>
                <a:chExt cx="99806" cy="99809"/>
              </a:xfrm>
            </p:grpSpPr>
            <p:sp>
              <p:nvSpPr>
                <p:cNvPr id="389" name="Google Shape;389;p25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5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1" name="Google Shape;391;p25"/>
              <p:cNvSpPr/>
              <p:nvPr/>
            </p:nvSpPr>
            <p:spPr>
              <a:xfrm>
                <a:off x="6186206" y="15791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 flipH="1">
                <a:off x="7133571" y="3452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 flipH="1">
                <a:off x="2371802" y="14290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4" name="Google Shape;394;p25"/>
            <p:cNvSpPr/>
            <p:nvPr/>
          </p:nvSpPr>
          <p:spPr>
            <a:xfrm>
              <a:off x="8424001" y="19803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8" name="Google Shape;398;p26"/>
          <p:cNvGrpSpPr/>
          <p:nvPr/>
        </p:nvGrpSpPr>
        <p:grpSpPr>
          <a:xfrm>
            <a:off x="550102" y="468222"/>
            <a:ext cx="8281024" cy="3927486"/>
            <a:chOff x="550102" y="468222"/>
            <a:chExt cx="8281024" cy="3927486"/>
          </a:xfrm>
        </p:grpSpPr>
        <p:grpSp>
          <p:nvGrpSpPr>
            <p:cNvPr id="399" name="Google Shape;399;p26"/>
            <p:cNvGrpSpPr/>
            <p:nvPr/>
          </p:nvGrpSpPr>
          <p:grpSpPr>
            <a:xfrm>
              <a:off x="550102" y="468222"/>
              <a:ext cx="8281024" cy="3927486"/>
              <a:chOff x="550102" y="468222"/>
              <a:chExt cx="8281024" cy="3927486"/>
            </a:xfrm>
          </p:grpSpPr>
          <p:sp>
            <p:nvSpPr>
              <p:cNvPr id="400" name="Google Shape;400;p26"/>
              <p:cNvSpPr/>
              <p:nvPr/>
            </p:nvSpPr>
            <p:spPr>
              <a:xfrm>
                <a:off x="8731321" y="20380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3779406" y="42359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1501271" y="944185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719992" y="1724343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8495856" y="361425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 flipH="1">
                <a:off x="6560596" y="41361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 flipH="1">
                <a:off x="550102" y="38811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648751" y="46822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" name="Google Shape;408;p26"/>
              <p:cNvGrpSpPr/>
              <p:nvPr/>
            </p:nvGrpSpPr>
            <p:grpSpPr>
              <a:xfrm>
                <a:off x="7759546" y="867730"/>
                <a:ext cx="99806" cy="99809"/>
                <a:chOff x="3688596" y="3879680"/>
                <a:chExt cx="99806" cy="99809"/>
              </a:xfrm>
            </p:grpSpPr>
            <p:sp>
              <p:nvSpPr>
                <p:cNvPr id="409" name="Google Shape;409;p26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6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11" name="Google Shape;411;p26"/>
            <p:cNvSpPr/>
            <p:nvPr/>
          </p:nvSpPr>
          <p:spPr>
            <a:xfrm>
              <a:off x="2079076" y="4144568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_1_1_1_1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5" name="Google Shape;415;p27"/>
          <p:cNvGrpSpPr/>
          <p:nvPr/>
        </p:nvGrpSpPr>
        <p:grpSpPr>
          <a:xfrm>
            <a:off x="383746" y="460132"/>
            <a:ext cx="8436034" cy="3881906"/>
            <a:chOff x="383746" y="460132"/>
            <a:chExt cx="8436034" cy="3881906"/>
          </a:xfrm>
        </p:grpSpPr>
        <p:grpSp>
          <p:nvGrpSpPr>
            <p:cNvPr id="416" name="Google Shape;416;p27"/>
            <p:cNvGrpSpPr/>
            <p:nvPr/>
          </p:nvGrpSpPr>
          <p:grpSpPr>
            <a:xfrm>
              <a:off x="383746" y="460132"/>
              <a:ext cx="8436034" cy="3881906"/>
              <a:chOff x="383746" y="460132"/>
              <a:chExt cx="8436034" cy="3881906"/>
            </a:xfrm>
          </p:grpSpPr>
          <p:sp>
            <p:nvSpPr>
              <p:cNvPr id="417" name="Google Shape;417;p27"/>
              <p:cNvSpPr/>
              <p:nvPr/>
            </p:nvSpPr>
            <p:spPr>
              <a:xfrm>
                <a:off x="1908599" y="460132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7"/>
              <p:cNvSpPr/>
              <p:nvPr/>
            </p:nvSpPr>
            <p:spPr>
              <a:xfrm>
                <a:off x="8147373" y="41837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7"/>
              <p:cNvSpPr/>
              <p:nvPr/>
            </p:nvSpPr>
            <p:spPr>
              <a:xfrm>
                <a:off x="383746" y="1059847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0" name="Google Shape;420;p27"/>
              <p:cNvGrpSpPr/>
              <p:nvPr/>
            </p:nvGrpSpPr>
            <p:grpSpPr>
              <a:xfrm>
                <a:off x="814571" y="4242230"/>
                <a:ext cx="99806" cy="99809"/>
                <a:chOff x="3688596" y="3879680"/>
                <a:chExt cx="99806" cy="99809"/>
              </a:xfrm>
            </p:grpSpPr>
            <p:sp>
              <p:nvSpPr>
                <p:cNvPr id="421" name="Google Shape;421;p27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27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" name="Google Shape;423;p27"/>
              <p:cNvSpPr/>
              <p:nvPr/>
            </p:nvSpPr>
            <p:spPr>
              <a:xfrm>
                <a:off x="466951" y="28990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4" name="Google Shape;424;p27"/>
              <p:cNvGrpSpPr/>
              <p:nvPr/>
            </p:nvGrpSpPr>
            <p:grpSpPr>
              <a:xfrm>
                <a:off x="7445496" y="917905"/>
                <a:ext cx="99806" cy="99809"/>
                <a:chOff x="3688596" y="3879680"/>
                <a:chExt cx="99806" cy="99809"/>
              </a:xfrm>
            </p:grpSpPr>
            <p:sp>
              <p:nvSpPr>
                <p:cNvPr id="425" name="Google Shape;425;p27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27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7" name="Google Shape;427;p27"/>
            <p:cNvSpPr/>
            <p:nvPr/>
          </p:nvSpPr>
          <p:spPr>
            <a:xfrm>
              <a:off x="8475067" y="315266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_1_1_1_1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28"/>
          <p:cNvGrpSpPr/>
          <p:nvPr/>
        </p:nvGrpSpPr>
        <p:grpSpPr>
          <a:xfrm>
            <a:off x="648996" y="264980"/>
            <a:ext cx="7685206" cy="4121659"/>
            <a:chOff x="648996" y="264980"/>
            <a:chExt cx="7685206" cy="4121659"/>
          </a:xfrm>
        </p:grpSpPr>
        <p:grpSp>
          <p:nvGrpSpPr>
            <p:cNvPr id="432" name="Google Shape;432;p28"/>
            <p:cNvGrpSpPr/>
            <p:nvPr/>
          </p:nvGrpSpPr>
          <p:grpSpPr>
            <a:xfrm>
              <a:off x="648996" y="264980"/>
              <a:ext cx="7685206" cy="4121659"/>
              <a:chOff x="648996" y="264980"/>
              <a:chExt cx="7685206" cy="4121659"/>
            </a:xfrm>
          </p:grpSpPr>
          <p:sp>
            <p:nvSpPr>
              <p:cNvPr id="433" name="Google Shape;433;p28"/>
              <p:cNvSpPr/>
              <p:nvPr/>
            </p:nvSpPr>
            <p:spPr>
              <a:xfrm>
                <a:off x="648996" y="22510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748806" y="65150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>
                <a:off x="7561998" y="10477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8"/>
              <p:cNvSpPr/>
              <p:nvPr/>
            </p:nvSpPr>
            <p:spPr>
              <a:xfrm>
                <a:off x="762014" y="31782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7" name="Google Shape;437;p28"/>
              <p:cNvGrpSpPr/>
              <p:nvPr/>
            </p:nvGrpSpPr>
            <p:grpSpPr>
              <a:xfrm>
                <a:off x="8234396" y="4286830"/>
                <a:ext cx="99806" cy="99809"/>
                <a:chOff x="3688596" y="3879680"/>
                <a:chExt cx="99806" cy="99809"/>
              </a:xfrm>
            </p:grpSpPr>
            <p:sp>
              <p:nvSpPr>
                <p:cNvPr id="438" name="Google Shape;438;p28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28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0" name="Google Shape;440;p28"/>
              <p:cNvSpPr/>
              <p:nvPr/>
            </p:nvSpPr>
            <p:spPr>
              <a:xfrm>
                <a:off x="3614456" y="122758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 flipH="1">
                <a:off x="1635021" y="2649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 flipH="1">
                <a:off x="1763627" y="41871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" name="Google Shape;443;p28"/>
            <p:cNvSpPr/>
            <p:nvPr/>
          </p:nvSpPr>
          <p:spPr>
            <a:xfrm>
              <a:off x="6913842" y="13001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_1_1_1_1_1_1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29"/>
          <p:cNvGrpSpPr/>
          <p:nvPr/>
        </p:nvGrpSpPr>
        <p:grpSpPr>
          <a:xfrm>
            <a:off x="343701" y="381231"/>
            <a:ext cx="8436297" cy="4127591"/>
            <a:chOff x="343701" y="381231"/>
            <a:chExt cx="8436297" cy="4127591"/>
          </a:xfrm>
        </p:grpSpPr>
        <p:grpSp>
          <p:nvGrpSpPr>
            <p:cNvPr id="448" name="Google Shape;448;p29"/>
            <p:cNvGrpSpPr/>
            <p:nvPr/>
          </p:nvGrpSpPr>
          <p:grpSpPr>
            <a:xfrm>
              <a:off x="1286006" y="381231"/>
              <a:ext cx="7300421" cy="3976937"/>
              <a:chOff x="1286006" y="381231"/>
              <a:chExt cx="7300421" cy="3976937"/>
            </a:xfrm>
          </p:grpSpPr>
          <p:sp>
            <p:nvSpPr>
              <p:cNvPr id="449" name="Google Shape;449;p29"/>
              <p:cNvSpPr/>
              <p:nvPr/>
            </p:nvSpPr>
            <p:spPr>
              <a:xfrm>
                <a:off x="6774201" y="8855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7882631" y="38123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4013898" y="43164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2" name="Google Shape;452;p29"/>
              <p:cNvGrpSpPr/>
              <p:nvPr/>
            </p:nvGrpSpPr>
            <p:grpSpPr>
              <a:xfrm>
                <a:off x="5343921" y="4141030"/>
                <a:ext cx="99806" cy="99809"/>
                <a:chOff x="3688596" y="3879680"/>
                <a:chExt cx="99806" cy="99809"/>
              </a:xfrm>
            </p:grpSpPr>
            <p:sp>
              <p:nvSpPr>
                <p:cNvPr id="453" name="Google Shape;453;p29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9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5" name="Google Shape;455;p29"/>
              <p:cNvSpPr/>
              <p:nvPr/>
            </p:nvSpPr>
            <p:spPr>
              <a:xfrm>
                <a:off x="1286006" y="82556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 flipH="1">
                <a:off x="8486621" y="11063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 flipH="1">
                <a:off x="2489652" y="4901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" name="Google Shape;458;p29"/>
            <p:cNvSpPr/>
            <p:nvPr/>
          </p:nvSpPr>
          <p:spPr>
            <a:xfrm>
              <a:off x="343701" y="138210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8602942" y="43622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>
            <a:spLocks noGrp="1"/>
          </p:cNvSpPr>
          <p:nvPr>
            <p:ph type="subTitle" idx="1"/>
          </p:nvPr>
        </p:nvSpPr>
        <p:spPr>
          <a:xfrm>
            <a:off x="720000" y="2957313"/>
            <a:ext cx="27057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831988"/>
            <a:ext cx="3061200" cy="19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159373" y="460618"/>
            <a:ext cx="8753804" cy="3481827"/>
            <a:chOff x="159373" y="460618"/>
            <a:chExt cx="8753804" cy="3481827"/>
          </a:xfrm>
        </p:grpSpPr>
        <p:sp>
          <p:nvSpPr>
            <p:cNvPr id="465" name="Google Shape;465;p30"/>
            <p:cNvSpPr/>
            <p:nvPr/>
          </p:nvSpPr>
          <p:spPr>
            <a:xfrm>
              <a:off x="8813371" y="27292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0"/>
            <p:cNvGrpSpPr/>
            <p:nvPr/>
          </p:nvGrpSpPr>
          <p:grpSpPr>
            <a:xfrm>
              <a:off x="159373" y="460618"/>
              <a:ext cx="8545645" cy="3481827"/>
              <a:chOff x="159373" y="460618"/>
              <a:chExt cx="8545645" cy="3481827"/>
            </a:xfrm>
          </p:grpSpPr>
          <p:sp>
            <p:nvSpPr>
              <p:cNvPr id="467" name="Google Shape;467;p30"/>
              <p:cNvSpPr/>
              <p:nvPr/>
            </p:nvSpPr>
            <p:spPr>
              <a:xfrm>
                <a:off x="3282301" y="323345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>
                <a:off x="3134718" y="460618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>
                <a:off x="159373" y="28723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631467" y="6421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1" name="Google Shape;471;p30"/>
              <p:cNvGrpSpPr/>
              <p:nvPr/>
            </p:nvGrpSpPr>
            <p:grpSpPr>
              <a:xfrm>
                <a:off x="3303646" y="1505717"/>
                <a:ext cx="99806" cy="99809"/>
                <a:chOff x="3688596" y="3879680"/>
                <a:chExt cx="99806" cy="99809"/>
              </a:xfrm>
            </p:grpSpPr>
            <p:sp>
              <p:nvSpPr>
                <p:cNvPr id="472" name="Google Shape;472;p30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0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4" name="Google Shape;474;p30"/>
              <p:cNvSpPr/>
              <p:nvPr/>
            </p:nvSpPr>
            <p:spPr>
              <a:xfrm>
                <a:off x="8536093" y="3782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47598" y="151506"/>
            <a:ext cx="9129315" cy="4417364"/>
            <a:chOff x="47598" y="151506"/>
            <a:chExt cx="9129315" cy="4417364"/>
          </a:xfrm>
        </p:grpSpPr>
        <p:sp>
          <p:nvSpPr>
            <p:cNvPr id="37" name="Google Shape;37;p4"/>
            <p:cNvSpPr/>
            <p:nvPr/>
          </p:nvSpPr>
          <p:spPr>
            <a:xfrm>
              <a:off x="8790746" y="37824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8020376" y="90498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2551" y="1937472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470368" y="151506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020381" y="440913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7598" y="350076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504408" y="710460"/>
              <a:ext cx="672504" cy="41821"/>
            </a:xfrm>
            <a:custGeom>
              <a:avLst/>
              <a:gdLst/>
              <a:ahLst/>
              <a:cxnLst/>
              <a:rect l="l" t="t" r="r" b="b"/>
              <a:pathLst>
                <a:path w="6947" h="432" fill="none" extrusionOk="0">
                  <a:moveTo>
                    <a:pt x="1" y="1"/>
                  </a:moveTo>
                  <a:cubicBezTo>
                    <a:pt x="579" y="1"/>
                    <a:pt x="579" y="432"/>
                    <a:pt x="1157" y="432"/>
                  </a:cubicBezTo>
                  <a:cubicBezTo>
                    <a:pt x="1735" y="432"/>
                    <a:pt x="1735" y="1"/>
                    <a:pt x="2312" y="1"/>
                  </a:cubicBezTo>
                  <a:cubicBezTo>
                    <a:pt x="2891" y="1"/>
                    <a:pt x="2891" y="432"/>
                    <a:pt x="3468" y="432"/>
                  </a:cubicBezTo>
                  <a:cubicBezTo>
                    <a:pt x="4046" y="432"/>
                    <a:pt x="4046" y="1"/>
                    <a:pt x="4624" y="1"/>
                  </a:cubicBezTo>
                  <a:cubicBezTo>
                    <a:pt x="5202" y="1"/>
                    <a:pt x="5202" y="432"/>
                    <a:pt x="5779" y="432"/>
                  </a:cubicBezTo>
                  <a:cubicBezTo>
                    <a:pt x="6358" y="432"/>
                    <a:pt x="6358" y="1"/>
                    <a:pt x="6946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69767" y="2984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>
              <a:off x="586321" y="805155"/>
              <a:ext cx="99806" cy="99809"/>
              <a:chOff x="3688596" y="3879680"/>
              <a:chExt cx="99806" cy="99809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>
              <a:off x="1019921" y="3882255"/>
              <a:ext cx="99806" cy="99809"/>
              <a:chOff x="3688596" y="3879680"/>
              <a:chExt cx="99806" cy="9980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1;p4"/>
            <p:cNvSpPr/>
            <p:nvPr/>
          </p:nvSpPr>
          <p:spPr>
            <a:xfrm>
              <a:off x="8756193" y="14553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subTitle" idx="1"/>
          </p:nvPr>
        </p:nvSpPr>
        <p:spPr>
          <a:xfrm>
            <a:off x="720000" y="1095650"/>
            <a:ext cx="4279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79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subTitle" idx="2"/>
          </p:nvPr>
        </p:nvSpPr>
        <p:spPr>
          <a:xfrm>
            <a:off x="719988" y="1757439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3"/>
          </p:nvPr>
        </p:nvSpPr>
        <p:spPr>
          <a:xfrm>
            <a:off x="787000" y="2234000"/>
            <a:ext cx="3126600" cy="23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82" name="Google Shape;482;p31"/>
          <p:cNvGrpSpPr/>
          <p:nvPr/>
        </p:nvGrpSpPr>
        <p:grpSpPr>
          <a:xfrm>
            <a:off x="3555992" y="327317"/>
            <a:ext cx="5644165" cy="4083296"/>
            <a:chOff x="3555992" y="327317"/>
            <a:chExt cx="5644165" cy="4083296"/>
          </a:xfrm>
        </p:grpSpPr>
        <p:grpSp>
          <p:nvGrpSpPr>
            <p:cNvPr id="483" name="Google Shape;483;p31"/>
            <p:cNvGrpSpPr/>
            <p:nvPr/>
          </p:nvGrpSpPr>
          <p:grpSpPr>
            <a:xfrm>
              <a:off x="3555992" y="327317"/>
              <a:ext cx="5644165" cy="3872795"/>
              <a:chOff x="3555992" y="327317"/>
              <a:chExt cx="5644165" cy="3872795"/>
            </a:xfrm>
          </p:grpSpPr>
          <p:sp>
            <p:nvSpPr>
              <p:cNvPr id="484" name="Google Shape;484;p31"/>
              <p:cNvSpPr/>
              <p:nvPr/>
            </p:nvSpPr>
            <p:spPr>
              <a:xfrm>
                <a:off x="7821914" y="405654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6471071" y="427135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8527750" y="3693073"/>
                <a:ext cx="672408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2" fill="none" extrusionOk="0">
                    <a:moveTo>
                      <a:pt x="0" y="0"/>
                    </a:moveTo>
                    <a:cubicBezTo>
                      <a:pt x="578" y="0"/>
                      <a:pt x="578" y="432"/>
                      <a:pt x="1156" y="432"/>
                    </a:cubicBezTo>
                    <a:cubicBezTo>
                      <a:pt x="1734" y="432"/>
                      <a:pt x="1734" y="0"/>
                      <a:pt x="2312" y="0"/>
                    </a:cubicBezTo>
                    <a:cubicBezTo>
                      <a:pt x="2890" y="0"/>
                      <a:pt x="2890" y="432"/>
                      <a:pt x="3467" y="432"/>
                    </a:cubicBezTo>
                    <a:cubicBezTo>
                      <a:pt x="4046" y="432"/>
                      <a:pt x="4046" y="0"/>
                      <a:pt x="4623" y="0"/>
                    </a:cubicBezTo>
                    <a:cubicBezTo>
                      <a:pt x="5201" y="0"/>
                      <a:pt x="5201" y="432"/>
                      <a:pt x="5790" y="432"/>
                    </a:cubicBezTo>
                    <a:cubicBezTo>
                      <a:pt x="6367" y="432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8882996" y="32731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5372481" y="773493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3555992" y="1936093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490;p31"/>
            <p:cNvGrpSpPr/>
            <p:nvPr/>
          </p:nvGrpSpPr>
          <p:grpSpPr>
            <a:xfrm>
              <a:off x="3813796" y="4310805"/>
              <a:ext cx="99806" cy="99809"/>
              <a:chOff x="3688596" y="3879680"/>
              <a:chExt cx="99806" cy="99809"/>
            </a:xfrm>
          </p:grpSpPr>
          <p:sp>
            <p:nvSpPr>
              <p:cNvPr id="491" name="Google Shape;491;p31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1908825" y="1389225"/>
            <a:ext cx="30825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1908825" y="2684700"/>
            <a:ext cx="30825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1_1_2_1_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720000" y="943600"/>
            <a:ext cx="23511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33"/>
          <p:cNvSpPr txBox="1">
            <a:spLocks noGrp="1"/>
          </p:cNvSpPr>
          <p:nvPr>
            <p:ph type="body" idx="1"/>
          </p:nvPr>
        </p:nvSpPr>
        <p:spPr>
          <a:xfrm>
            <a:off x="720000" y="2203600"/>
            <a:ext cx="2804700" cy="13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subTitle" idx="1"/>
          </p:nvPr>
        </p:nvSpPr>
        <p:spPr>
          <a:xfrm>
            <a:off x="1712325" y="1885100"/>
            <a:ext cx="244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4" name="Google Shape;504;p34"/>
          <p:cNvSpPr txBox="1">
            <a:spLocks noGrp="1"/>
          </p:cNvSpPr>
          <p:nvPr>
            <p:ph type="subTitle" idx="2"/>
          </p:nvPr>
        </p:nvSpPr>
        <p:spPr>
          <a:xfrm>
            <a:off x="4985225" y="1885100"/>
            <a:ext cx="244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5" name="Google Shape;505;p34"/>
          <p:cNvSpPr txBox="1">
            <a:spLocks noGrp="1"/>
          </p:cNvSpPr>
          <p:nvPr>
            <p:ph type="subTitle" idx="3"/>
          </p:nvPr>
        </p:nvSpPr>
        <p:spPr>
          <a:xfrm>
            <a:off x="1712250" y="2361625"/>
            <a:ext cx="2446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34"/>
          <p:cNvSpPr txBox="1">
            <a:spLocks noGrp="1"/>
          </p:cNvSpPr>
          <p:nvPr>
            <p:ph type="subTitle" idx="4"/>
          </p:nvPr>
        </p:nvSpPr>
        <p:spPr>
          <a:xfrm>
            <a:off x="4985275" y="2361625"/>
            <a:ext cx="2446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34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34"/>
          <p:cNvGrpSpPr/>
          <p:nvPr/>
        </p:nvGrpSpPr>
        <p:grpSpPr>
          <a:xfrm>
            <a:off x="388744" y="858000"/>
            <a:ext cx="8106504" cy="3712663"/>
            <a:chOff x="388744" y="858000"/>
            <a:chExt cx="8106504" cy="3712663"/>
          </a:xfrm>
        </p:grpSpPr>
        <p:sp>
          <p:nvSpPr>
            <p:cNvPr id="510" name="Google Shape;510;p34"/>
            <p:cNvSpPr/>
            <p:nvPr/>
          </p:nvSpPr>
          <p:spPr>
            <a:xfrm flipH="1">
              <a:off x="1085201" y="433339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4911419" y="44708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34"/>
            <p:cNvGrpSpPr/>
            <p:nvPr/>
          </p:nvGrpSpPr>
          <p:grpSpPr>
            <a:xfrm>
              <a:off x="388744" y="858000"/>
              <a:ext cx="8106504" cy="3303030"/>
              <a:chOff x="388744" y="858000"/>
              <a:chExt cx="8106504" cy="3303030"/>
            </a:xfrm>
          </p:grpSpPr>
          <p:grpSp>
            <p:nvGrpSpPr>
              <p:cNvPr id="513" name="Google Shape;513;p34"/>
              <p:cNvGrpSpPr/>
              <p:nvPr/>
            </p:nvGrpSpPr>
            <p:grpSpPr>
              <a:xfrm>
                <a:off x="422523" y="858000"/>
                <a:ext cx="8072726" cy="2914680"/>
                <a:chOff x="422523" y="858000"/>
                <a:chExt cx="8072726" cy="2914680"/>
              </a:xfrm>
            </p:grpSpPr>
            <p:grpSp>
              <p:nvGrpSpPr>
                <p:cNvPr id="514" name="Google Shape;514;p34"/>
                <p:cNvGrpSpPr/>
                <p:nvPr/>
              </p:nvGrpSpPr>
              <p:grpSpPr>
                <a:xfrm>
                  <a:off x="422523" y="858000"/>
                  <a:ext cx="8072726" cy="2914680"/>
                  <a:chOff x="422523" y="858000"/>
                  <a:chExt cx="8072726" cy="2914680"/>
                </a:xfrm>
              </p:grpSpPr>
              <p:sp>
                <p:nvSpPr>
                  <p:cNvPr id="515" name="Google Shape;515;p34"/>
                  <p:cNvSpPr/>
                  <p:nvPr/>
                </p:nvSpPr>
                <p:spPr>
                  <a:xfrm>
                    <a:off x="4878521" y="1411655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4"/>
                  <p:cNvSpPr/>
                  <p:nvPr/>
                </p:nvSpPr>
                <p:spPr>
                  <a:xfrm>
                    <a:off x="7733926" y="1887643"/>
                    <a:ext cx="98644" cy="99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9" h="1030" fill="none" extrusionOk="0">
                        <a:moveTo>
                          <a:pt x="1019" y="0"/>
                        </a:moveTo>
                        <a:lnTo>
                          <a:pt x="0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4"/>
                  <p:cNvSpPr/>
                  <p:nvPr/>
                </p:nvSpPr>
                <p:spPr>
                  <a:xfrm>
                    <a:off x="4709599" y="2616457"/>
                    <a:ext cx="168925" cy="159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5" h="1650" extrusionOk="0">
                        <a:moveTo>
                          <a:pt x="1744" y="0"/>
                        </a:moveTo>
                        <a:lnTo>
                          <a:pt x="0" y="273"/>
                        </a:lnTo>
                        <a:lnTo>
                          <a:pt x="1114" y="1649"/>
                        </a:lnTo>
                        <a:lnTo>
                          <a:pt x="1744" y="0"/>
                        </a:ln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4"/>
                  <p:cNvSpPr/>
                  <p:nvPr/>
                </p:nvSpPr>
                <p:spPr>
                  <a:xfrm>
                    <a:off x="1724031" y="858000"/>
                    <a:ext cx="168925" cy="159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5" h="1650" extrusionOk="0">
                        <a:moveTo>
                          <a:pt x="1745" y="0"/>
                        </a:moveTo>
                        <a:lnTo>
                          <a:pt x="1" y="283"/>
                        </a:lnTo>
                        <a:lnTo>
                          <a:pt x="1115" y="1649"/>
                        </a:lnTo>
                        <a:lnTo>
                          <a:pt x="1745" y="0"/>
                        </a:ln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4"/>
                  <p:cNvSpPr/>
                  <p:nvPr/>
                </p:nvSpPr>
                <p:spPr>
                  <a:xfrm>
                    <a:off x="422523" y="2321806"/>
                    <a:ext cx="672408" cy="41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6" h="431" fill="none" extrusionOk="0">
                        <a:moveTo>
                          <a:pt x="0" y="0"/>
                        </a:moveTo>
                        <a:cubicBezTo>
                          <a:pt x="578" y="0"/>
                          <a:pt x="578" y="431"/>
                          <a:pt x="1156" y="431"/>
                        </a:cubicBezTo>
                        <a:cubicBezTo>
                          <a:pt x="1734" y="431"/>
                          <a:pt x="1734" y="0"/>
                          <a:pt x="2312" y="0"/>
                        </a:cubicBezTo>
                        <a:cubicBezTo>
                          <a:pt x="2890" y="0"/>
                          <a:pt x="2890" y="431"/>
                          <a:pt x="3467" y="431"/>
                        </a:cubicBezTo>
                        <a:cubicBezTo>
                          <a:pt x="4056" y="431"/>
                          <a:pt x="4056" y="0"/>
                          <a:pt x="4634" y="0"/>
                        </a:cubicBezTo>
                        <a:cubicBezTo>
                          <a:pt x="5211" y="0"/>
                          <a:pt x="5211" y="431"/>
                          <a:pt x="5790" y="431"/>
                        </a:cubicBezTo>
                        <a:cubicBezTo>
                          <a:pt x="6367" y="431"/>
                          <a:pt x="6367" y="0"/>
                          <a:pt x="6945" y="0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4"/>
                  <p:cNvSpPr/>
                  <p:nvPr/>
                </p:nvSpPr>
                <p:spPr>
                  <a:xfrm>
                    <a:off x="8352751" y="2270884"/>
                    <a:ext cx="142497" cy="1435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2" h="1483" fill="none" extrusionOk="0">
                        <a:moveTo>
                          <a:pt x="1472" y="747"/>
                        </a:moveTo>
                        <a:cubicBezTo>
                          <a:pt x="1472" y="1146"/>
                          <a:pt x="1146" y="1482"/>
                          <a:pt x="736" y="1482"/>
                        </a:cubicBezTo>
                        <a:cubicBezTo>
                          <a:pt x="327" y="1482"/>
                          <a:pt x="1" y="1146"/>
                          <a:pt x="1" y="747"/>
                        </a:cubicBezTo>
                        <a:cubicBezTo>
                          <a:pt x="1" y="337"/>
                          <a:pt x="327" y="1"/>
                          <a:pt x="736" y="1"/>
                        </a:cubicBezTo>
                        <a:cubicBezTo>
                          <a:pt x="1146" y="1"/>
                          <a:pt x="1472" y="337"/>
                          <a:pt x="1472" y="747"/>
                        </a:cubicBez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21" name="Google Shape;521;p34"/>
                  <p:cNvGrpSpPr/>
                  <p:nvPr/>
                </p:nvGrpSpPr>
                <p:grpSpPr>
                  <a:xfrm>
                    <a:off x="7221171" y="1017730"/>
                    <a:ext cx="99806" cy="99809"/>
                    <a:chOff x="3688596" y="3879680"/>
                    <a:chExt cx="99806" cy="99809"/>
                  </a:xfrm>
                </p:grpSpPr>
                <p:sp>
                  <p:nvSpPr>
                    <p:cNvPr id="522" name="Google Shape;522;p34"/>
                    <p:cNvSpPr/>
                    <p:nvPr/>
                  </p:nvSpPr>
                  <p:spPr>
                    <a:xfrm>
                      <a:off x="3688596" y="3879680"/>
                      <a:ext cx="99806" cy="998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" h="1031" fill="none" extrusionOk="0">
                          <a:moveTo>
                            <a:pt x="1031" y="0"/>
                          </a:moveTo>
                          <a:lnTo>
                            <a:pt x="1" y="1030"/>
                          </a:lnTo>
                        </a:path>
                      </a:pathLst>
                    </a:custGeom>
                    <a:noFill/>
                    <a:ln w="19050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" name="Google Shape;523;p34"/>
                    <p:cNvSpPr/>
                    <p:nvPr/>
                  </p:nvSpPr>
                  <p:spPr>
                    <a:xfrm flipH="1">
                      <a:off x="3688596" y="3879680"/>
                      <a:ext cx="99806" cy="998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" h="1031" fill="none" extrusionOk="0">
                          <a:moveTo>
                            <a:pt x="1031" y="0"/>
                          </a:moveTo>
                          <a:lnTo>
                            <a:pt x="1" y="1030"/>
                          </a:lnTo>
                        </a:path>
                      </a:pathLst>
                    </a:custGeom>
                    <a:noFill/>
                    <a:ln w="19050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24" name="Google Shape;524;p34"/>
                  <p:cNvSpPr/>
                  <p:nvPr/>
                </p:nvSpPr>
                <p:spPr>
                  <a:xfrm flipH="1">
                    <a:off x="3906546" y="2025105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4"/>
                  <p:cNvSpPr/>
                  <p:nvPr/>
                </p:nvSpPr>
                <p:spPr>
                  <a:xfrm flipH="1">
                    <a:off x="2398052" y="3672968"/>
                    <a:ext cx="98644" cy="99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9" h="1030" fill="none" extrusionOk="0">
                        <a:moveTo>
                          <a:pt x="1019" y="0"/>
                        </a:moveTo>
                        <a:lnTo>
                          <a:pt x="0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6" name="Google Shape;526;p34"/>
                <p:cNvSpPr/>
                <p:nvPr/>
              </p:nvSpPr>
              <p:spPr>
                <a:xfrm>
                  <a:off x="542942" y="1403155"/>
                  <a:ext cx="177056" cy="14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14" fill="none" extrusionOk="0">
                      <a:moveTo>
                        <a:pt x="914" y="1513"/>
                      </a:moveTo>
                      <a:lnTo>
                        <a:pt x="641" y="1335"/>
                      </a:lnTo>
                      <a:cubicBezTo>
                        <a:pt x="0" y="915"/>
                        <a:pt x="0" y="610"/>
                        <a:pt x="0" y="495"/>
                      </a:cubicBezTo>
                      <a:cubicBezTo>
                        <a:pt x="0" y="222"/>
                        <a:pt x="221" y="0"/>
                        <a:pt x="494" y="0"/>
                      </a:cubicBezTo>
                      <a:cubicBezTo>
                        <a:pt x="673" y="0"/>
                        <a:pt x="820" y="85"/>
                        <a:pt x="914" y="222"/>
                      </a:cubicBezTo>
                      <a:cubicBezTo>
                        <a:pt x="998" y="85"/>
                        <a:pt x="1156" y="0"/>
                        <a:pt x="1324" y="0"/>
                      </a:cubicBezTo>
                      <a:cubicBezTo>
                        <a:pt x="1607" y="0"/>
                        <a:pt x="1828" y="222"/>
                        <a:pt x="1828" y="495"/>
                      </a:cubicBezTo>
                      <a:cubicBezTo>
                        <a:pt x="1828" y="610"/>
                        <a:pt x="1828" y="915"/>
                        <a:pt x="1187" y="1335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7" name="Google Shape;527;p34"/>
              <p:cNvSpPr/>
              <p:nvPr/>
            </p:nvSpPr>
            <p:spPr>
              <a:xfrm flipH="1">
                <a:off x="3939444" y="38574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 flipH="1">
                <a:off x="6034040" y="379750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9" name="Google Shape;529;p34"/>
              <p:cNvGrpSpPr/>
              <p:nvPr/>
            </p:nvGrpSpPr>
            <p:grpSpPr>
              <a:xfrm flipH="1">
                <a:off x="388744" y="3567255"/>
                <a:ext cx="99806" cy="99809"/>
                <a:chOff x="3688596" y="3879680"/>
                <a:chExt cx="99806" cy="99809"/>
              </a:xfrm>
            </p:grpSpPr>
            <p:sp>
              <p:nvSpPr>
                <p:cNvPr id="530" name="Google Shape;530;p34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34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2" name="Google Shape;532;p34"/>
              <p:cNvSpPr/>
              <p:nvPr/>
            </p:nvSpPr>
            <p:spPr>
              <a:xfrm>
                <a:off x="7259274" y="4061318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 flipH="1">
                <a:off x="8197772" y="384890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1_3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>
            <a:spLocks noGrp="1"/>
          </p:cNvSpPr>
          <p:nvPr>
            <p:ph type="subTitle" idx="1"/>
          </p:nvPr>
        </p:nvSpPr>
        <p:spPr>
          <a:xfrm>
            <a:off x="719988" y="1999039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35"/>
          <p:cNvSpPr txBox="1">
            <a:spLocks noGrp="1"/>
          </p:cNvSpPr>
          <p:nvPr>
            <p:ph type="subTitle" idx="2"/>
          </p:nvPr>
        </p:nvSpPr>
        <p:spPr>
          <a:xfrm>
            <a:off x="5516388" y="1999039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35"/>
          <p:cNvSpPr txBox="1">
            <a:spLocks noGrp="1"/>
          </p:cNvSpPr>
          <p:nvPr>
            <p:ph type="subTitle" idx="3"/>
          </p:nvPr>
        </p:nvSpPr>
        <p:spPr>
          <a:xfrm>
            <a:off x="787000" y="2475575"/>
            <a:ext cx="4452600" cy="13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8" name="Google Shape;538;p35"/>
          <p:cNvSpPr txBox="1">
            <a:spLocks noGrp="1"/>
          </p:cNvSpPr>
          <p:nvPr>
            <p:ph type="subTitle" idx="4"/>
          </p:nvPr>
        </p:nvSpPr>
        <p:spPr>
          <a:xfrm>
            <a:off x="5584925" y="2475576"/>
            <a:ext cx="27720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9" name="Google Shape;53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5"/>
          <p:cNvSpPr txBox="1">
            <a:spLocks noGrp="1"/>
          </p:cNvSpPr>
          <p:nvPr>
            <p:ph type="subTitle" idx="5"/>
          </p:nvPr>
        </p:nvSpPr>
        <p:spPr>
          <a:xfrm>
            <a:off x="720000" y="1095650"/>
            <a:ext cx="4279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35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35"/>
          <p:cNvGrpSpPr/>
          <p:nvPr/>
        </p:nvGrpSpPr>
        <p:grpSpPr>
          <a:xfrm>
            <a:off x="489698" y="918006"/>
            <a:ext cx="8159513" cy="3438803"/>
            <a:chOff x="489698" y="918006"/>
            <a:chExt cx="8159513" cy="3438803"/>
          </a:xfrm>
        </p:grpSpPr>
        <p:grpSp>
          <p:nvGrpSpPr>
            <p:cNvPr id="543" name="Google Shape;543;p35"/>
            <p:cNvGrpSpPr/>
            <p:nvPr/>
          </p:nvGrpSpPr>
          <p:grpSpPr>
            <a:xfrm>
              <a:off x="489698" y="918006"/>
              <a:ext cx="8159513" cy="3438803"/>
              <a:chOff x="489698" y="918006"/>
              <a:chExt cx="8159513" cy="3438803"/>
            </a:xfrm>
          </p:grpSpPr>
          <p:sp>
            <p:nvSpPr>
              <p:cNvPr id="544" name="Google Shape;544;p35"/>
              <p:cNvSpPr/>
              <p:nvPr/>
            </p:nvSpPr>
            <p:spPr>
              <a:xfrm>
                <a:off x="7945026" y="9180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8506714" y="164119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489706" y="3318243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489698" y="427339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5919242" y="4210243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5"/>
              <p:cNvSpPr/>
              <p:nvPr/>
            </p:nvSpPr>
            <p:spPr>
              <a:xfrm>
                <a:off x="6522056" y="1017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 flipH="1">
                <a:off x="3627602" y="21279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5"/>
            <p:cNvGrpSpPr/>
            <p:nvPr/>
          </p:nvGrpSpPr>
          <p:grpSpPr>
            <a:xfrm>
              <a:off x="7460246" y="4069505"/>
              <a:ext cx="99806" cy="99809"/>
              <a:chOff x="3688596" y="3879680"/>
              <a:chExt cx="99806" cy="99809"/>
            </a:xfrm>
          </p:grpSpPr>
          <p:sp>
            <p:nvSpPr>
              <p:cNvPr id="552" name="Google Shape;552;p35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1_2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>
            <a:spLocks noGrp="1"/>
          </p:cNvSpPr>
          <p:nvPr>
            <p:ph type="subTitle" idx="1"/>
          </p:nvPr>
        </p:nvSpPr>
        <p:spPr>
          <a:xfrm>
            <a:off x="4685688" y="981413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6" name="Google Shape;556;p36"/>
          <p:cNvSpPr txBox="1">
            <a:spLocks noGrp="1"/>
          </p:cNvSpPr>
          <p:nvPr>
            <p:ph type="subTitle" idx="2"/>
          </p:nvPr>
        </p:nvSpPr>
        <p:spPr>
          <a:xfrm>
            <a:off x="4685688" y="2977425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36"/>
          <p:cNvSpPr txBox="1">
            <a:spLocks noGrp="1"/>
          </p:cNvSpPr>
          <p:nvPr>
            <p:ph type="subTitle" idx="3"/>
          </p:nvPr>
        </p:nvSpPr>
        <p:spPr>
          <a:xfrm>
            <a:off x="4273188" y="1457938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6"/>
          <p:cNvSpPr txBox="1">
            <a:spLocks noGrp="1"/>
          </p:cNvSpPr>
          <p:nvPr>
            <p:ph type="subTitle" idx="4"/>
          </p:nvPr>
        </p:nvSpPr>
        <p:spPr>
          <a:xfrm>
            <a:off x="4273188" y="3453950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6"/>
          <p:cNvGrpSpPr/>
          <p:nvPr/>
        </p:nvGrpSpPr>
        <p:grpSpPr>
          <a:xfrm>
            <a:off x="591751" y="389731"/>
            <a:ext cx="7691179" cy="3750637"/>
            <a:chOff x="591751" y="389731"/>
            <a:chExt cx="7691179" cy="3750637"/>
          </a:xfrm>
        </p:grpSpPr>
        <p:sp>
          <p:nvSpPr>
            <p:cNvPr id="562" name="Google Shape;562;p36"/>
            <p:cNvSpPr/>
            <p:nvPr/>
          </p:nvSpPr>
          <p:spPr>
            <a:xfrm>
              <a:off x="3365126" y="21442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8114006" y="38973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992873" y="40986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34242" y="18228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" name="Google Shape;566;p36"/>
            <p:cNvGrpSpPr/>
            <p:nvPr/>
          </p:nvGrpSpPr>
          <p:grpSpPr>
            <a:xfrm>
              <a:off x="3521071" y="3639205"/>
              <a:ext cx="99806" cy="99809"/>
              <a:chOff x="3688596" y="3879680"/>
              <a:chExt cx="99806" cy="99809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6"/>
            <p:cNvSpPr/>
            <p:nvPr/>
          </p:nvSpPr>
          <p:spPr>
            <a:xfrm>
              <a:off x="591751" y="39550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681256" y="8286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 flipH="1">
              <a:off x="1643315" y="168504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7"/>
          <p:cNvSpPr txBox="1">
            <a:spLocks noGrp="1"/>
          </p:cNvSpPr>
          <p:nvPr>
            <p:ph type="title"/>
          </p:nvPr>
        </p:nvSpPr>
        <p:spPr>
          <a:xfrm>
            <a:off x="59300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4" name="Google Shape;574;p37"/>
          <p:cNvSpPr txBox="1">
            <a:spLocks noGrp="1"/>
          </p:cNvSpPr>
          <p:nvPr>
            <p:ph type="subTitle" idx="1"/>
          </p:nvPr>
        </p:nvSpPr>
        <p:spPr>
          <a:xfrm>
            <a:off x="593011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7"/>
          <p:cNvSpPr txBox="1">
            <a:spLocks noGrp="1"/>
          </p:cNvSpPr>
          <p:nvPr>
            <p:ph type="title" idx="2"/>
          </p:nvPr>
        </p:nvSpPr>
        <p:spPr>
          <a:xfrm>
            <a:off x="2580525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6" name="Google Shape;576;p37"/>
          <p:cNvSpPr txBox="1">
            <a:spLocks noGrp="1"/>
          </p:cNvSpPr>
          <p:nvPr>
            <p:ph type="subTitle" idx="3"/>
          </p:nvPr>
        </p:nvSpPr>
        <p:spPr>
          <a:xfrm>
            <a:off x="2580532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7"/>
          <p:cNvSpPr txBox="1">
            <a:spLocks noGrp="1"/>
          </p:cNvSpPr>
          <p:nvPr>
            <p:ph type="title" idx="4"/>
          </p:nvPr>
        </p:nvSpPr>
        <p:spPr>
          <a:xfrm>
            <a:off x="456805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8" name="Google Shape;578;p37"/>
          <p:cNvSpPr txBox="1">
            <a:spLocks noGrp="1"/>
          </p:cNvSpPr>
          <p:nvPr>
            <p:ph type="subTitle" idx="5"/>
          </p:nvPr>
        </p:nvSpPr>
        <p:spPr>
          <a:xfrm>
            <a:off x="4568053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7"/>
          <p:cNvSpPr/>
          <p:nvPr/>
        </p:nvSpPr>
        <p:spPr>
          <a:xfrm flipH="1">
            <a:off x="8795257" y="2804731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7"/>
          <p:cNvSpPr/>
          <p:nvPr/>
        </p:nvSpPr>
        <p:spPr>
          <a:xfrm flipH="1">
            <a:off x="3824779" y="4303809"/>
            <a:ext cx="142497" cy="143566"/>
          </a:xfrm>
          <a:custGeom>
            <a:avLst/>
            <a:gdLst/>
            <a:ahLst/>
            <a:cxnLst/>
            <a:rect l="l" t="t" r="r" b="b"/>
            <a:pathLst>
              <a:path w="1472" h="1483" fill="none" extrusionOk="0">
                <a:moveTo>
                  <a:pt x="1472" y="747"/>
                </a:moveTo>
                <a:cubicBezTo>
                  <a:pt x="1472" y="1146"/>
                  <a:pt x="1146" y="1482"/>
                  <a:pt x="736" y="1482"/>
                </a:cubicBezTo>
                <a:cubicBezTo>
                  <a:pt x="327" y="1482"/>
                  <a:pt x="1" y="1146"/>
                  <a:pt x="1" y="747"/>
                </a:cubicBezTo>
                <a:cubicBezTo>
                  <a:pt x="1" y="337"/>
                  <a:pt x="327" y="1"/>
                  <a:pt x="736" y="1"/>
                </a:cubicBezTo>
                <a:cubicBezTo>
                  <a:pt x="1146" y="1"/>
                  <a:pt x="1472" y="337"/>
                  <a:pt x="1472" y="74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7"/>
          <p:cNvSpPr/>
          <p:nvPr/>
        </p:nvSpPr>
        <p:spPr>
          <a:xfrm flipH="1">
            <a:off x="8118902" y="314297"/>
            <a:ext cx="672504" cy="41821"/>
          </a:xfrm>
          <a:custGeom>
            <a:avLst/>
            <a:gdLst/>
            <a:ahLst/>
            <a:cxnLst/>
            <a:rect l="l" t="t" r="r" b="b"/>
            <a:pathLst>
              <a:path w="6947" h="432" fill="none" extrusionOk="0">
                <a:moveTo>
                  <a:pt x="1" y="1"/>
                </a:moveTo>
                <a:cubicBezTo>
                  <a:pt x="579" y="1"/>
                  <a:pt x="579" y="432"/>
                  <a:pt x="1157" y="432"/>
                </a:cubicBezTo>
                <a:cubicBezTo>
                  <a:pt x="1735" y="432"/>
                  <a:pt x="1735" y="1"/>
                  <a:pt x="2312" y="1"/>
                </a:cubicBezTo>
                <a:cubicBezTo>
                  <a:pt x="2891" y="1"/>
                  <a:pt x="2891" y="432"/>
                  <a:pt x="3468" y="432"/>
                </a:cubicBezTo>
                <a:cubicBezTo>
                  <a:pt x="4046" y="432"/>
                  <a:pt x="4046" y="1"/>
                  <a:pt x="4624" y="1"/>
                </a:cubicBezTo>
                <a:cubicBezTo>
                  <a:pt x="5202" y="1"/>
                  <a:pt x="5202" y="432"/>
                  <a:pt x="5779" y="432"/>
                </a:cubicBezTo>
                <a:cubicBezTo>
                  <a:pt x="6358" y="432"/>
                  <a:pt x="6358" y="1"/>
                  <a:pt x="6946" y="1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7"/>
          <p:cNvGrpSpPr/>
          <p:nvPr/>
        </p:nvGrpSpPr>
        <p:grpSpPr>
          <a:xfrm flipH="1">
            <a:off x="556401" y="4081205"/>
            <a:ext cx="99806" cy="99809"/>
            <a:chOff x="3688596" y="3879680"/>
            <a:chExt cx="99806" cy="99809"/>
          </a:xfrm>
        </p:grpSpPr>
        <p:sp>
          <p:nvSpPr>
            <p:cNvPr id="585" name="Google Shape;585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 flipH="1">
            <a:off x="6706301" y="1930230"/>
            <a:ext cx="99806" cy="99809"/>
            <a:chOff x="3688596" y="3879680"/>
            <a:chExt cx="99806" cy="99809"/>
          </a:xfrm>
        </p:grpSpPr>
        <p:sp>
          <p:nvSpPr>
            <p:cNvPr id="588" name="Google Shape;588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37"/>
          <p:cNvSpPr/>
          <p:nvPr/>
        </p:nvSpPr>
        <p:spPr>
          <a:xfrm flipH="1">
            <a:off x="5754472" y="708088"/>
            <a:ext cx="168925" cy="159732"/>
          </a:xfrm>
          <a:custGeom>
            <a:avLst/>
            <a:gdLst/>
            <a:ahLst/>
            <a:cxnLst/>
            <a:rect l="l" t="t" r="r" b="b"/>
            <a:pathLst>
              <a:path w="1745" h="1650" extrusionOk="0">
                <a:moveTo>
                  <a:pt x="1745" y="0"/>
                </a:moveTo>
                <a:lnTo>
                  <a:pt x="1" y="283"/>
                </a:lnTo>
                <a:lnTo>
                  <a:pt x="1115" y="1649"/>
                </a:lnTo>
                <a:lnTo>
                  <a:pt x="1745" y="0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7"/>
          <p:cNvSpPr/>
          <p:nvPr/>
        </p:nvSpPr>
        <p:spPr>
          <a:xfrm>
            <a:off x="7846317" y="4181030"/>
            <a:ext cx="177056" cy="146567"/>
          </a:xfrm>
          <a:custGeom>
            <a:avLst/>
            <a:gdLst/>
            <a:ahLst/>
            <a:cxnLst/>
            <a:rect l="l" t="t" r="r" b="b"/>
            <a:pathLst>
              <a:path w="1829" h="1514" fill="none" extrusionOk="0">
                <a:moveTo>
                  <a:pt x="914" y="1513"/>
                </a:moveTo>
                <a:lnTo>
                  <a:pt x="641" y="1335"/>
                </a:lnTo>
                <a:cubicBezTo>
                  <a:pt x="0" y="915"/>
                  <a:pt x="0" y="610"/>
                  <a:pt x="0" y="495"/>
                </a:cubicBezTo>
                <a:cubicBezTo>
                  <a:pt x="0" y="222"/>
                  <a:pt x="221" y="0"/>
                  <a:pt x="494" y="0"/>
                </a:cubicBezTo>
                <a:cubicBezTo>
                  <a:pt x="673" y="0"/>
                  <a:pt x="820" y="85"/>
                  <a:pt x="914" y="222"/>
                </a:cubicBezTo>
                <a:cubicBezTo>
                  <a:pt x="998" y="85"/>
                  <a:pt x="1156" y="0"/>
                  <a:pt x="1324" y="0"/>
                </a:cubicBezTo>
                <a:cubicBezTo>
                  <a:pt x="1607" y="0"/>
                  <a:pt x="1828" y="222"/>
                  <a:pt x="1828" y="495"/>
                </a:cubicBezTo>
                <a:cubicBezTo>
                  <a:pt x="1828" y="610"/>
                  <a:pt x="1828" y="915"/>
                  <a:pt x="1187" y="1335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7"/>
          <p:cNvSpPr/>
          <p:nvPr/>
        </p:nvSpPr>
        <p:spPr>
          <a:xfrm flipH="1">
            <a:off x="3846707" y="314306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1_1_1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38"/>
          <p:cNvGrpSpPr/>
          <p:nvPr/>
        </p:nvGrpSpPr>
        <p:grpSpPr>
          <a:xfrm>
            <a:off x="442186" y="301459"/>
            <a:ext cx="8310475" cy="4421558"/>
            <a:chOff x="442186" y="301459"/>
            <a:chExt cx="8310475" cy="4421558"/>
          </a:xfrm>
        </p:grpSpPr>
        <p:grpSp>
          <p:nvGrpSpPr>
            <p:cNvPr id="595" name="Google Shape;595;p38"/>
            <p:cNvGrpSpPr/>
            <p:nvPr/>
          </p:nvGrpSpPr>
          <p:grpSpPr>
            <a:xfrm>
              <a:off x="442186" y="332969"/>
              <a:ext cx="8310453" cy="1978405"/>
              <a:chOff x="442186" y="332969"/>
              <a:chExt cx="8310453" cy="1978405"/>
            </a:xfrm>
          </p:grpSpPr>
          <p:sp>
            <p:nvSpPr>
              <p:cNvPr id="596" name="Google Shape;596;p38"/>
              <p:cNvSpPr/>
              <p:nvPr/>
            </p:nvSpPr>
            <p:spPr>
              <a:xfrm>
                <a:off x="6686213" y="4800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8"/>
              <p:cNvSpPr/>
              <p:nvPr/>
            </p:nvSpPr>
            <p:spPr>
              <a:xfrm>
                <a:off x="442186" y="332969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8"/>
              <p:cNvSpPr/>
              <p:nvPr/>
            </p:nvSpPr>
            <p:spPr>
              <a:xfrm>
                <a:off x="2576910" y="1023606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9" name="Google Shape;599;p38"/>
              <p:cNvGrpSpPr/>
              <p:nvPr/>
            </p:nvGrpSpPr>
            <p:grpSpPr>
              <a:xfrm>
                <a:off x="5879558" y="1484155"/>
                <a:ext cx="99806" cy="99809"/>
                <a:chOff x="3688596" y="3879680"/>
                <a:chExt cx="99806" cy="99809"/>
              </a:xfrm>
            </p:grpSpPr>
            <p:sp>
              <p:nvSpPr>
                <p:cNvPr id="600" name="Google Shape;600;p38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38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2" name="Google Shape;602;p38"/>
              <p:cNvSpPr/>
              <p:nvPr/>
            </p:nvSpPr>
            <p:spPr>
              <a:xfrm>
                <a:off x="522789" y="21678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38"/>
              <p:cNvGrpSpPr/>
              <p:nvPr/>
            </p:nvGrpSpPr>
            <p:grpSpPr>
              <a:xfrm>
                <a:off x="8652833" y="2189680"/>
                <a:ext cx="99806" cy="99809"/>
                <a:chOff x="3688596" y="3879680"/>
                <a:chExt cx="99806" cy="99809"/>
              </a:xfrm>
            </p:grpSpPr>
            <p:sp>
              <p:nvSpPr>
                <p:cNvPr id="604" name="Google Shape;604;p38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38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6" name="Google Shape;606;p38"/>
              <p:cNvSpPr/>
              <p:nvPr/>
            </p:nvSpPr>
            <p:spPr>
              <a:xfrm flipH="1">
                <a:off x="3249327" y="16439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" name="Google Shape;607;p38"/>
            <p:cNvSpPr/>
            <p:nvPr/>
          </p:nvSpPr>
          <p:spPr>
            <a:xfrm>
              <a:off x="8610164" y="3014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8" name="Google Shape;608;p38"/>
            <p:cNvGrpSpPr/>
            <p:nvPr/>
          </p:nvGrpSpPr>
          <p:grpSpPr>
            <a:xfrm>
              <a:off x="442186" y="3312344"/>
              <a:ext cx="8171471" cy="1410673"/>
              <a:chOff x="442186" y="332969"/>
              <a:chExt cx="8171471" cy="1410673"/>
            </a:xfrm>
          </p:grpSpPr>
          <p:sp>
            <p:nvSpPr>
              <p:cNvPr id="609" name="Google Shape;609;p38"/>
              <p:cNvSpPr/>
              <p:nvPr/>
            </p:nvSpPr>
            <p:spPr>
              <a:xfrm>
                <a:off x="8515013" y="11658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442186" y="332969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2576910" y="1023606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2" name="Google Shape;612;p38"/>
              <p:cNvGrpSpPr/>
              <p:nvPr/>
            </p:nvGrpSpPr>
            <p:grpSpPr>
              <a:xfrm>
                <a:off x="5879558" y="1484155"/>
                <a:ext cx="99806" cy="99809"/>
                <a:chOff x="3688596" y="3879680"/>
                <a:chExt cx="99806" cy="99809"/>
              </a:xfrm>
            </p:grpSpPr>
            <p:sp>
              <p:nvSpPr>
                <p:cNvPr id="613" name="Google Shape;613;p38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8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5" name="Google Shape;615;p38"/>
              <p:cNvSpPr/>
              <p:nvPr/>
            </p:nvSpPr>
            <p:spPr>
              <a:xfrm flipH="1">
                <a:off x="3249327" y="16439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6" name="Google Shape;61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8"/>
          <p:cNvSpPr txBox="1">
            <a:spLocks noGrp="1"/>
          </p:cNvSpPr>
          <p:nvPr>
            <p:ph type="subTitle" idx="1"/>
          </p:nvPr>
        </p:nvSpPr>
        <p:spPr>
          <a:xfrm>
            <a:off x="1268350" y="2848313"/>
            <a:ext cx="1514100" cy="342000"/>
          </a:xfrm>
          <a:prstGeom prst="rect">
            <a:avLst/>
          </a:prstGeom>
          <a:solidFill>
            <a:srgbClr val="4D9DFF">
              <a:alpha val="1788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8"/>
          <p:cNvSpPr txBox="1">
            <a:spLocks noGrp="1"/>
          </p:cNvSpPr>
          <p:nvPr>
            <p:ph type="subTitle" idx="2"/>
          </p:nvPr>
        </p:nvSpPr>
        <p:spPr>
          <a:xfrm>
            <a:off x="3815000" y="2848313"/>
            <a:ext cx="1514100" cy="342000"/>
          </a:xfrm>
          <a:prstGeom prst="rect">
            <a:avLst/>
          </a:prstGeom>
          <a:solidFill>
            <a:srgbClr val="4D9DFF">
              <a:alpha val="1788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8"/>
          <p:cNvSpPr txBox="1">
            <a:spLocks noGrp="1"/>
          </p:cNvSpPr>
          <p:nvPr>
            <p:ph type="subTitle" idx="3"/>
          </p:nvPr>
        </p:nvSpPr>
        <p:spPr>
          <a:xfrm>
            <a:off x="6361650" y="2848313"/>
            <a:ext cx="1514100" cy="342000"/>
          </a:xfrm>
          <a:prstGeom prst="rect">
            <a:avLst/>
          </a:prstGeom>
          <a:solidFill>
            <a:srgbClr val="4D9DFF">
              <a:alpha val="1788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8"/>
          <p:cNvSpPr txBox="1">
            <a:spLocks noGrp="1"/>
          </p:cNvSpPr>
          <p:nvPr>
            <p:ph type="title" idx="4"/>
          </p:nvPr>
        </p:nvSpPr>
        <p:spPr>
          <a:xfrm>
            <a:off x="977350" y="2106550"/>
            <a:ext cx="209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1" name="Google Shape;621;p38"/>
          <p:cNvSpPr txBox="1">
            <a:spLocks noGrp="1"/>
          </p:cNvSpPr>
          <p:nvPr>
            <p:ph type="subTitle" idx="5"/>
          </p:nvPr>
        </p:nvSpPr>
        <p:spPr>
          <a:xfrm>
            <a:off x="977350" y="2453200"/>
            <a:ext cx="20961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 idx="6"/>
          </p:nvPr>
        </p:nvSpPr>
        <p:spPr>
          <a:xfrm>
            <a:off x="3523852" y="2106550"/>
            <a:ext cx="209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7"/>
          </p:nvPr>
        </p:nvSpPr>
        <p:spPr>
          <a:xfrm>
            <a:off x="3523850" y="2453200"/>
            <a:ext cx="20961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title" idx="8"/>
          </p:nvPr>
        </p:nvSpPr>
        <p:spPr>
          <a:xfrm>
            <a:off x="6070553" y="2106550"/>
            <a:ext cx="209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5" name="Google Shape;625;p38"/>
          <p:cNvSpPr txBox="1">
            <a:spLocks noGrp="1"/>
          </p:cNvSpPr>
          <p:nvPr>
            <p:ph type="subTitle" idx="9"/>
          </p:nvPr>
        </p:nvSpPr>
        <p:spPr>
          <a:xfrm>
            <a:off x="6070550" y="2453200"/>
            <a:ext cx="20961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8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1_1_2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9"/>
          <p:cNvSpPr txBox="1">
            <a:spLocks noGrp="1"/>
          </p:cNvSpPr>
          <p:nvPr>
            <p:ph type="title"/>
          </p:nvPr>
        </p:nvSpPr>
        <p:spPr>
          <a:xfrm>
            <a:off x="1385013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9" name="Google Shape;629;p39"/>
          <p:cNvSpPr txBox="1">
            <a:spLocks noGrp="1"/>
          </p:cNvSpPr>
          <p:nvPr>
            <p:ph type="subTitle" idx="1"/>
          </p:nvPr>
        </p:nvSpPr>
        <p:spPr>
          <a:xfrm>
            <a:off x="1385013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9"/>
          <p:cNvSpPr txBox="1">
            <a:spLocks noGrp="1"/>
          </p:cNvSpPr>
          <p:nvPr>
            <p:ph type="title" idx="2"/>
          </p:nvPr>
        </p:nvSpPr>
        <p:spPr>
          <a:xfrm>
            <a:off x="3748363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1" name="Google Shape;631;p39"/>
          <p:cNvSpPr txBox="1">
            <a:spLocks noGrp="1"/>
          </p:cNvSpPr>
          <p:nvPr>
            <p:ph type="subTitle" idx="3"/>
          </p:nvPr>
        </p:nvSpPr>
        <p:spPr>
          <a:xfrm>
            <a:off x="3748361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39"/>
          <p:cNvSpPr txBox="1">
            <a:spLocks noGrp="1"/>
          </p:cNvSpPr>
          <p:nvPr>
            <p:ph type="title" idx="4"/>
          </p:nvPr>
        </p:nvSpPr>
        <p:spPr>
          <a:xfrm>
            <a:off x="6111688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3" name="Google Shape;633;p39"/>
          <p:cNvSpPr txBox="1">
            <a:spLocks noGrp="1"/>
          </p:cNvSpPr>
          <p:nvPr>
            <p:ph type="subTitle" idx="5"/>
          </p:nvPr>
        </p:nvSpPr>
        <p:spPr>
          <a:xfrm>
            <a:off x="6111685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39"/>
          <p:cNvGrpSpPr/>
          <p:nvPr/>
        </p:nvGrpSpPr>
        <p:grpSpPr>
          <a:xfrm>
            <a:off x="373473" y="718772"/>
            <a:ext cx="8278576" cy="3396350"/>
            <a:chOff x="373473" y="718772"/>
            <a:chExt cx="8278576" cy="3396350"/>
          </a:xfrm>
        </p:grpSpPr>
        <p:grpSp>
          <p:nvGrpSpPr>
            <p:cNvPr id="637" name="Google Shape;637;p39"/>
            <p:cNvGrpSpPr/>
            <p:nvPr/>
          </p:nvGrpSpPr>
          <p:grpSpPr>
            <a:xfrm>
              <a:off x="373473" y="718772"/>
              <a:ext cx="8241038" cy="2123573"/>
              <a:chOff x="373473" y="718772"/>
              <a:chExt cx="8241038" cy="2123573"/>
            </a:xfrm>
          </p:grpSpPr>
          <p:sp>
            <p:nvSpPr>
              <p:cNvPr id="638" name="Google Shape;638;p39"/>
              <p:cNvSpPr/>
              <p:nvPr/>
            </p:nvSpPr>
            <p:spPr>
              <a:xfrm>
                <a:off x="1669176" y="9619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9"/>
              <p:cNvSpPr/>
              <p:nvPr/>
            </p:nvSpPr>
            <p:spPr>
              <a:xfrm>
                <a:off x="8472014" y="71877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9"/>
              <p:cNvSpPr/>
              <p:nvPr/>
            </p:nvSpPr>
            <p:spPr>
              <a:xfrm>
                <a:off x="8334593" y="268358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9"/>
              <p:cNvSpPr/>
              <p:nvPr/>
            </p:nvSpPr>
            <p:spPr>
              <a:xfrm>
                <a:off x="373473" y="27140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9"/>
              <p:cNvSpPr/>
              <p:nvPr/>
            </p:nvSpPr>
            <p:spPr>
              <a:xfrm>
                <a:off x="497442" y="106165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" name="Google Shape;643;p39"/>
              <p:cNvGrpSpPr/>
              <p:nvPr/>
            </p:nvGrpSpPr>
            <p:grpSpPr>
              <a:xfrm>
                <a:off x="5703821" y="2137005"/>
                <a:ext cx="99806" cy="99809"/>
                <a:chOff x="3688596" y="3879680"/>
                <a:chExt cx="99806" cy="99809"/>
              </a:xfrm>
            </p:grpSpPr>
            <p:sp>
              <p:nvSpPr>
                <p:cNvPr id="644" name="Google Shape;644;p39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9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" name="Google Shape;646;p39"/>
              <p:cNvSpPr/>
              <p:nvPr/>
            </p:nvSpPr>
            <p:spPr>
              <a:xfrm>
                <a:off x="3764406" y="152595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9"/>
              <p:cNvSpPr/>
              <p:nvPr/>
            </p:nvSpPr>
            <p:spPr>
              <a:xfrm flipH="1">
                <a:off x="7585152" y="10850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8" name="Google Shape;648;p39"/>
            <p:cNvSpPr/>
            <p:nvPr/>
          </p:nvSpPr>
          <p:spPr>
            <a:xfrm>
              <a:off x="8474992" y="39685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39"/>
          <p:cNvSpPr/>
          <p:nvPr/>
        </p:nvSpPr>
        <p:spPr>
          <a:xfrm>
            <a:off x="1688043" y="4207581"/>
            <a:ext cx="168925" cy="158764"/>
          </a:xfrm>
          <a:custGeom>
            <a:avLst/>
            <a:gdLst/>
            <a:ahLst/>
            <a:cxnLst/>
            <a:rect l="l" t="t" r="r" b="b"/>
            <a:pathLst>
              <a:path w="1745" h="1640" extrusionOk="0">
                <a:moveTo>
                  <a:pt x="1" y="0"/>
                </a:moveTo>
                <a:lnTo>
                  <a:pt x="642" y="1639"/>
                </a:lnTo>
                <a:lnTo>
                  <a:pt x="1745" y="273"/>
                </a:lnTo>
                <a:lnTo>
                  <a:pt x="1" y="0"/>
                </a:lnTo>
                <a:close/>
              </a:path>
            </a:pathLst>
          </a:cu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9"/>
          <p:cNvSpPr/>
          <p:nvPr/>
        </p:nvSpPr>
        <p:spPr>
          <a:xfrm flipH="1">
            <a:off x="5909552" y="4101181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0"/>
          <p:cNvSpPr txBox="1">
            <a:spLocks noGrp="1"/>
          </p:cNvSpPr>
          <p:nvPr>
            <p:ph type="title"/>
          </p:nvPr>
        </p:nvSpPr>
        <p:spPr>
          <a:xfrm>
            <a:off x="720000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3" name="Google Shape;653;p40"/>
          <p:cNvSpPr txBox="1">
            <a:spLocks noGrp="1"/>
          </p:cNvSpPr>
          <p:nvPr>
            <p:ph type="subTitle" idx="1"/>
          </p:nvPr>
        </p:nvSpPr>
        <p:spPr>
          <a:xfrm>
            <a:off x="720000" y="204900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40"/>
          <p:cNvSpPr txBox="1">
            <a:spLocks noGrp="1"/>
          </p:cNvSpPr>
          <p:nvPr>
            <p:ph type="title" idx="2"/>
          </p:nvPr>
        </p:nvSpPr>
        <p:spPr>
          <a:xfrm>
            <a:off x="6159289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5" name="Google Shape;655;p40"/>
          <p:cNvSpPr txBox="1">
            <a:spLocks noGrp="1"/>
          </p:cNvSpPr>
          <p:nvPr>
            <p:ph type="subTitle" idx="3"/>
          </p:nvPr>
        </p:nvSpPr>
        <p:spPr>
          <a:xfrm>
            <a:off x="6159289" y="204900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0"/>
          <p:cNvSpPr txBox="1">
            <a:spLocks noGrp="1"/>
          </p:cNvSpPr>
          <p:nvPr>
            <p:ph type="title" idx="4"/>
          </p:nvPr>
        </p:nvSpPr>
        <p:spPr>
          <a:xfrm>
            <a:off x="720000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7" name="Google Shape;657;p40"/>
          <p:cNvSpPr txBox="1">
            <a:spLocks noGrp="1"/>
          </p:cNvSpPr>
          <p:nvPr>
            <p:ph type="subTitle" idx="5"/>
          </p:nvPr>
        </p:nvSpPr>
        <p:spPr>
          <a:xfrm>
            <a:off x="720000" y="364555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40"/>
          <p:cNvSpPr txBox="1">
            <a:spLocks noGrp="1"/>
          </p:cNvSpPr>
          <p:nvPr>
            <p:ph type="title" idx="6"/>
          </p:nvPr>
        </p:nvSpPr>
        <p:spPr>
          <a:xfrm>
            <a:off x="6159289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" name="Google Shape;659;p40"/>
          <p:cNvSpPr txBox="1">
            <a:spLocks noGrp="1"/>
          </p:cNvSpPr>
          <p:nvPr>
            <p:ph type="subTitle" idx="7"/>
          </p:nvPr>
        </p:nvSpPr>
        <p:spPr>
          <a:xfrm>
            <a:off x="6159289" y="364555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4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2" name="Google Shape;662;p40"/>
          <p:cNvGrpSpPr/>
          <p:nvPr/>
        </p:nvGrpSpPr>
        <p:grpSpPr>
          <a:xfrm>
            <a:off x="810696" y="445019"/>
            <a:ext cx="8047178" cy="3746345"/>
            <a:chOff x="810696" y="445019"/>
            <a:chExt cx="8047178" cy="3746345"/>
          </a:xfrm>
        </p:grpSpPr>
        <p:sp>
          <p:nvSpPr>
            <p:cNvPr id="663" name="Google Shape;663;p40"/>
            <p:cNvSpPr/>
            <p:nvPr/>
          </p:nvSpPr>
          <p:spPr>
            <a:xfrm>
              <a:off x="5522546" y="1266842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8688949" y="158629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3131881" y="307823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1739923" y="4450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749401" y="15943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40"/>
            <p:cNvGrpSpPr/>
            <p:nvPr/>
          </p:nvGrpSpPr>
          <p:grpSpPr>
            <a:xfrm>
              <a:off x="810696" y="837430"/>
              <a:ext cx="99806" cy="99809"/>
              <a:chOff x="3383796" y="3879680"/>
              <a:chExt cx="99806" cy="99809"/>
            </a:xfrm>
          </p:grpSpPr>
          <p:sp>
            <p:nvSpPr>
              <p:cNvPr id="669" name="Google Shape;669;p40"/>
              <p:cNvSpPr/>
              <p:nvPr/>
            </p:nvSpPr>
            <p:spPr>
              <a:xfrm>
                <a:off x="33837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0"/>
              <p:cNvSpPr/>
              <p:nvPr/>
            </p:nvSpPr>
            <p:spPr>
              <a:xfrm flipH="1">
                <a:off x="33837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1" name="Google Shape;671;p40"/>
            <p:cNvSpPr/>
            <p:nvPr/>
          </p:nvSpPr>
          <p:spPr>
            <a:xfrm flipH="1">
              <a:off x="5158746" y="40915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6945467" y="5400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787100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583475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10475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590130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>
            <a:off x="2167596" y="1296043"/>
            <a:ext cx="4791724" cy="3091200"/>
            <a:chOff x="2167596" y="1296043"/>
            <a:chExt cx="4791724" cy="3091200"/>
          </a:xfrm>
        </p:grpSpPr>
        <p:sp>
          <p:nvSpPr>
            <p:cNvPr id="60" name="Google Shape;60;p5"/>
            <p:cNvSpPr/>
            <p:nvPr/>
          </p:nvSpPr>
          <p:spPr>
            <a:xfrm>
              <a:off x="5731399" y="16797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690748" y="43455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806042" y="129604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983101" y="42019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3914121" y="1709680"/>
              <a:ext cx="99806" cy="99809"/>
              <a:chOff x="3688596" y="3879680"/>
              <a:chExt cx="99806" cy="99809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5"/>
            <p:cNvSpPr/>
            <p:nvPr/>
          </p:nvSpPr>
          <p:spPr>
            <a:xfrm>
              <a:off x="2167596" y="40990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860676" y="15673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1"/>
          <p:cNvSpPr txBox="1">
            <a:spLocks noGrp="1"/>
          </p:cNvSpPr>
          <p:nvPr>
            <p:ph type="title"/>
          </p:nvPr>
        </p:nvSpPr>
        <p:spPr>
          <a:xfrm>
            <a:off x="802486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subTitle" idx="1"/>
          </p:nvPr>
        </p:nvSpPr>
        <p:spPr>
          <a:xfrm>
            <a:off x="802486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41"/>
          <p:cNvSpPr txBox="1">
            <a:spLocks noGrp="1"/>
          </p:cNvSpPr>
          <p:nvPr>
            <p:ph type="title" idx="2"/>
          </p:nvPr>
        </p:nvSpPr>
        <p:spPr>
          <a:xfrm>
            <a:off x="3501700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7" name="Google Shape;677;p41"/>
          <p:cNvSpPr txBox="1">
            <a:spLocks noGrp="1"/>
          </p:cNvSpPr>
          <p:nvPr>
            <p:ph type="subTitle" idx="3"/>
          </p:nvPr>
        </p:nvSpPr>
        <p:spPr>
          <a:xfrm>
            <a:off x="3501700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1"/>
          <p:cNvSpPr txBox="1">
            <a:spLocks noGrp="1"/>
          </p:cNvSpPr>
          <p:nvPr>
            <p:ph type="title" idx="4"/>
          </p:nvPr>
        </p:nvSpPr>
        <p:spPr>
          <a:xfrm>
            <a:off x="802486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9" name="Google Shape;679;p41"/>
          <p:cNvSpPr txBox="1">
            <a:spLocks noGrp="1"/>
          </p:cNvSpPr>
          <p:nvPr>
            <p:ph type="subTitle" idx="5"/>
          </p:nvPr>
        </p:nvSpPr>
        <p:spPr>
          <a:xfrm>
            <a:off x="802486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1"/>
          <p:cNvSpPr txBox="1">
            <a:spLocks noGrp="1"/>
          </p:cNvSpPr>
          <p:nvPr>
            <p:ph type="title" idx="6"/>
          </p:nvPr>
        </p:nvSpPr>
        <p:spPr>
          <a:xfrm>
            <a:off x="3501700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1" name="Google Shape;681;p41"/>
          <p:cNvSpPr txBox="1">
            <a:spLocks noGrp="1"/>
          </p:cNvSpPr>
          <p:nvPr>
            <p:ph type="subTitle" idx="7"/>
          </p:nvPr>
        </p:nvSpPr>
        <p:spPr>
          <a:xfrm>
            <a:off x="3501700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 idx="8"/>
          </p:nvPr>
        </p:nvSpPr>
        <p:spPr>
          <a:xfrm>
            <a:off x="6201101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3" name="Google Shape;683;p41"/>
          <p:cNvSpPr txBox="1">
            <a:spLocks noGrp="1"/>
          </p:cNvSpPr>
          <p:nvPr>
            <p:ph type="subTitle" idx="9"/>
          </p:nvPr>
        </p:nvSpPr>
        <p:spPr>
          <a:xfrm>
            <a:off x="6201101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1"/>
          <p:cNvSpPr txBox="1">
            <a:spLocks noGrp="1"/>
          </p:cNvSpPr>
          <p:nvPr>
            <p:ph type="title" idx="13"/>
          </p:nvPr>
        </p:nvSpPr>
        <p:spPr>
          <a:xfrm>
            <a:off x="6201101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5" name="Google Shape;685;p41"/>
          <p:cNvSpPr txBox="1">
            <a:spLocks noGrp="1"/>
          </p:cNvSpPr>
          <p:nvPr>
            <p:ph type="subTitle" idx="14"/>
          </p:nvPr>
        </p:nvSpPr>
        <p:spPr>
          <a:xfrm>
            <a:off x="6201101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41"/>
          <p:cNvGrpSpPr/>
          <p:nvPr/>
        </p:nvGrpSpPr>
        <p:grpSpPr>
          <a:xfrm>
            <a:off x="215396" y="381231"/>
            <a:ext cx="8567803" cy="4117399"/>
            <a:chOff x="215396" y="381231"/>
            <a:chExt cx="8567803" cy="4117399"/>
          </a:xfrm>
        </p:grpSpPr>
        <p:grpSp>
          <p:nvGrpSpPr>
            <p:cNvPr id="689" name="Google Shape;689;p41"/>
            <p:cNvGrpSpPr/>
            <p:nvPr/>
          </p:nvGrpSpPr>
          <p:grpSpPr>
            <a:xfrm>
              <a:off x="215396" y="381231"/>
              <a:ext cx="8567803" cy="4117399"/>
              <a:chOff x="215396" y="381231"/>
              <a:chExt cx="8567803" cy="4117399"/>
            </a:xfrm>
          </p:grpSpPr>
          <p:sp>
            <p:nvSpPr>
              <p:cNvPr id="690" name="Google Shape;690;p41"/>
              <p:cNvSpPr/>
              <p:nvPr/>
            </p:nvSpPr>
            <p:spPr>
              <a:xfrm>
                <a:off x="392926" y="3812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1"/>
              <p:cNvSpPr/>
              <p:nvPr/>
            </p:nvSpPr>
            <p:spPr>
              <a:xfrm>
                <a:off x="2330681" y="38123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1"/>
              <p:cNvSpPr/>
              <p:nvPr/>
            </p:nvSpPr>
            <p:spPr>
              <a:xfrm>
                <a:off x="215396" y="296882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1"/>
              <p:cNvSpPr/>
              <p:nvPr/>
            </p:nvSpPr>
            <p:spPr>
              <a:xfrm>
                <a:off x="8606142" y="190513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1"/>
              <p:cNvSpPr/>
              <p:nvPr/>
            </p:nvSpPr>
            <p:spPr>
              <a:xfrm>
                <a:off x="1040018" y="65150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1"/>
              <p:cNvSpPr/>
              <p:nvPr/>
            </p:nvSpPr>
            <p:spPr>
              <a:xfrm flipH="1">
                <a:off x="2585602" y="10991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1"/>
              <p:cNvSpPr/>
              <p:nvPr/>
            </p:nvSpPr>
            <p:spPr>
              <a:xfrm>
                <a:off x="8118201" y="4398918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7" name="Google Shape;697;p41"/>
            <p:cNvSpPr/>
            <p:nvPr/>
          </p:nvSpPr>
          <p:spPr>
            <a:xfrm>
              <a:off x="7595401" y="468222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8" name="Google Shape;698;p41"/>
            <p:cNvGrpSpPr/>
            <p:nvPr/>
          </p:nvGrpSpPr>
          <p:grpSpPr>
            <a:xfrm>
              <a:off x="8512446" y="1017730"/>
              <a:ext cx="99806" cy="99809"/>
              <a:chOff x="3688596" y="3879680"/>
              <a:chExt cx="99806" cy="99809"/>
            </a:xfrm>
          </p:grpSpPr>
          <p:sp>
            <p:nvSpPr>
              <p:cNvPr id="699" name="Google Shape;699;p41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1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2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2"/>
          <p:cNvSpPr txBox="1">
            <a:spLocks noGrp="1"/>
          </p:cNvSpPr>
          <p:nvPr>
            <p:ph type="title" hasCustomPrompt="1"/>
          </p:nvPr>
        </p:nvSpPr>
        <p:spPr>
          <a:xfrm>
            <a:off x="2330775" y="616200"/>
            <a:ext cx="4482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5" name="Google Shape;705;p42"/>
          <p:cNvSpPr txBox="1">
            <a:spLocks noGrp="1"/>
          </p:cNvSpPr>
          <p:nvPr>
            <p:ph type="subTitle" idx="1"/>
          </p:nvPr>
        </p:nvSpPr>
        <p:spPr>
          <a:xfrm>
            <a:off x="2330775" y="1322227"/>
            <a:ext cx="4482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42"/>
          <p:cNvSpPr txBox="1">
            <a:spLocks noGrp="1"/>
          </p:cNvSpPr>
          <p:nvPr>
            <p:ph type="title" idx="2" hasCustomPrompt="1"/>
          </p:nvPr>
        </p:nvSpPr>
        <p:spPr>
          <a:xfrm>
            <a:off x="2330775" y="1996142"/>
            <a:ext cx="4482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7" name="Google Shape;707;p42"/>
          <p:cNvSpPr txBox="1">
            <a:spLocks noGrp="1"/>
          </p:cNvSpPr>
          <p:nvPr>
            <p:ph type="subTitle" idx="3"/>
          </p:nvPr>
        </p:nvSpPr>
        <p:spPr>
          <a:xfrm>
            <a:off x="2330775" y="2702169"/>
            <a:ext cx="4482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2"/>
          <p:cNvSpPr txBox="1">
            <a:spLocks noGrp="1"/>
          </p:cNvSpPr>
          <p:nvPr>
            <p:ph type="title" idx="4" hasCustomPrompt="1"/>
          </p:nvPr>
        </p:nvSpPr>
        <p:spPr>
          <a:xfrm>
            <a:off x="2330775" y="3376096"/>
            <a:ext cx="4482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9" name="Google Shape;709;p42"/>
          <p:cNvSpPr txBox="1">
            <a:spLocks noGrp="1"/>
          </p:cNvSpPr>
          <p:nvPr>
            <p:ph type="subTitle" idx="5"/>
          </p:nvPr>
        </p:nvSpPr>
        <p:spPr>
          <a:xfrm>
            <a:off x="2330775" y="4082124"/>
            <a:ext cx="4482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0" name="Google Shape;710;p42"/>
          <p:cNvGrpSpPr/>
          <p:nvPr/>
        </p:nvGrpSpPr>
        <p:grpSpPr>
          <a:xfrm>
            <a:off x="1006471" y="882372"/>
            <a:ext cx="7210310" cy="3299075"/>
            <a:chOff x="1006471" y="882372"/>
            <a:chExt cx="7210310" cy="3299075"/>
          </a:xfrm>
        </p:grpSpPr>
        <p:sp>
          <p:nvSpPr>
            <p:cNvPr id="711" name="Google Shape;711;p42"/>
            <p:cNvSpPr/>
            <p:nvPr/>
          </p:nvSpPr>
          <p:spPr>
            <a:xfrm>
              <a:off x="1006471" y="107760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1662649" y="2330432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8047856" y="26195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7752292" y="4034880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7769576" y="882372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6" name="Google Shape;716;p42"/>
            <p:cNvGrpSpPr/>
            <p:nvPr/>
          </p:nvGrpSpPr>
          <p:grpSpPr>
            <a:xfrm>
              <a:off x="1495921" y="4058255"/>
              <a:ext cx="99806" cy="99809"/>
              <a:chOff x="3688596" y="3879680"/>
              <a:chExt cx="99806" cy="99809"/>
            </a:xfrm>
          </p:grpSpPr>
          <p:sp>
            <p:nvSpPr>
              <p:cNvPr id="717" name="Google Shape;717;p42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2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9" name="Google Shape;719;p42"/>
            <p:cNvSpPr/>
            <p:nvPr/>
          </p:nvSpPr>
          <p:spPr>
            <a:xfrm flipH="1">
              <a:off x="6615371" y="26495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 flipH="1">
              <a:off x="2680390" y="214684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1_1_1_2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3"/>
          <p:cNvSpPr txBox="1">
            <a:spLocks noGrp="1"/>
          </p:cNvSpPr>
          <p:nvPr>
            <p:ph type="title" hasCustomPrompt="1"/>
          </p:nvPr>
        </p:nvSpPr>
        <p:spPr>
          <a:xfrm>
            <a:off x="939975" y="2103513"/>
            <a:ext cx="10638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23" name="Google Shape;723;p43"/>
          <p:cNvSpPr txBox="1">
            <a:spLocks noGrp="1"/>
          </p:cNvSpPr>
          <p:nvPr>
            <p:ph type="title" idx="2"/>
          </p:nvPr>
        </p:nvSpPr>
        <p:spPr>
          <a:xfrm>
            <a:off x="720000" y="3121900"/>
            <a:ext cx="17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4" name="Google Shape;724;p43"/>
          <p:cNvSpPr txBox="1">
            <a:spLocks noGrp="1"/>
          </p:cNvSpPr>
          <p:nvPr>
            <p:ph type="subTitle" idx="1"/>
          </p:nvPr>
        </p:nvSpPr>
        <p:spPr>
          <a:xfrm>
            <a:off x="720000" y="3619525"/>
            <a:ext cx="171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43"/>
          <p:cNvSpPr txBox="1">
            <a:spLocks noGrp="1"/>
          </p:cNvSpPr>
          <p:nvPr>
            <p:ph type="title" idx="3" hasCustomPrompt="1"/>
          </p:nvPr>
        </p:nvSpPr>
        <p:spPr>
          <a:xfrm>
            <a:off x="2986950" y="2103513"/>
            <a:ext cx="10638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26" name="Google Shape;726;p43"/>
          <p:cNvSpPr txBox="1">
            <a:spLocks noGrp="1"/>
          </p:cNvSpPr>
          <p:nvPr>
            <p:ph type="title" idx="4"/>
          </p:nvPr>
        </p:nvSpPr>
        <p:spPr>
          <a:xfrm>
            <a:off x="2680650" y="3121900"/>
            <a:ext cx="17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7" name="Google Shape;727;p43"/>
          <p:cNvSpPr txBox="1">
            <a:spLocks noGrp="1"/>
          </p:cNvSpPr>
          <p:nvPr>
            <p:ph type="subTitle" idx="5"/>
          </p:nvPr>
        </p:nvSpPr>
        <p:spPr>
          <a:xfrm>
            <a:off x="2680650" y="3619525"/>
            <a:ext cx="171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3"/>
          <p:cNvSpPr txBox="1">
            <a:spLocks noGrp="1"/>
          </p:cNvSpPr>
          <p:nvPr>
            <p:ph type="title" idx="6" hasCustomPrompt="1"/>
          </p:nvPr>
        </p:nvSpPr>
        <p:spPr>
          <a:xfrm>
            <a:off x="4967700" y="2103525"/>
            <a:ext cx="10638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29" name="Google Shape;729;p43"/>
          <p:cNvSpPr txBox="1">
            <a:spLocks noGrp="1"/>
          </p:cNvSpPr>
          <p:nvPr>
            <p:ph type="title" idx="7"/>
          </p:nvPr>
        </p:nvSpPr>
        <p:spPr>
          <a:xfrm>
            <a:off x="4641288" y="3121900"/>
            <a:ext cx="17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0" name="Google Shape;730;p43"/>
          <p:cNvSpPr txBox="1">
            <a:spLocks noGrp="1"/>
          </p:cNvSpPr>
          <p:nvPr>
            <p:ph type="subTitle" idx="8"/>
          </p:nvPr>
        </p:nvSpPr>
        <p:spPr>
          <a:xfrm>
            <a:off x="4641288" y="3619525"/>
            <a:ext cx="171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43"/>
          <p:cNvSpPr txBox="1">
            <a:spLocks noGrp="1"/>
          </p:cNvSpPr>
          <p:nvPr>
            <p:ph type="title" idx="9" hasCustomPrompt="1"/>
          </p:nvPr>
        </p:nvSpPr>
        <p:spPr>
          <a:xfrm>
            <a:off x="6948442" y="2103525"/>
            <a:ext cx="10236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2" name="Google Shape;732;p43"/>
          <p:cNvSpPr txBox="1">
            <a:spLocks noGrp="1"/>
          </p:cNvSpPr>
          <p:nvPr>
            <p:ph type="title" idx="13"/>
          </p:nvPr>
        </p:nvSpPr>
        <p:spPr>
          <a:xfrm>
            <a:off x="6601950" y="3121900"/>
            <a:ext cx="17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3" name="Google Shape;733;p43"/>
          <p:cNvSpPr txBox="1">
            <a:spLocks noGrp="1"/>
          </p:cNvSpPr>
          <p:nvPr>
            <p:ph type="subTitle" idx="14"/>
          </p:nvPr>
        </p:nvSpPr>
        <p:spPr>
          <a:xfrm>
            <a:off x="6601950" y="3619525"/>
            <a:ext cx="171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4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43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43"/>
          <p:cNvGrpSpPr/>
          <p:nvPr/>
        </p:nvGrpSpPr>
        <p:grpSpPr>
          <a:xfrm>
            <a:off x="319199" y="468222"/>
            <a:ext cx="8638007" cy="3011818"/>
            <a:chOff x="319199" y="468222"/>
            <a:chExt cx="8638007" cy="3011818"/>
          </a:xfrm>
        </p:grpSpPr>
        <p:grpSp>
          <p:nvGrpSpPr>
            <p:cNvPr id="737" name="Google Shape;737;p43"/>
            <p:cNvGrpSpPr/>
            <p:nvPr/>
          </p:nvGrpSpPr>
          <p:grpSpPr>
            <a:xfrm>
              <a:off x="319199" y="485930"/>
              <a:ext cx="8638007" cy="2994109"/>
              <a:chOff x="319199" y="485930"/>
              <a:chExt cx="8638007" cy="2994109"/>
            </a:xfrm>
          </p:grpSpPr>
          <p:sp>
            <p:nvSpPr>
              <p:cNvPr id="738" name="Google Shape;738;p43"/>
              <p:cNvSpPr/>
              <p:nvPr/>
            </p:nvSpPr>
            <p:spPr>
              <a:xfrm>
                <a:off x="4153371" y="30999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6383088" y="30999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319199" y="332030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8788281" y="8685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1852548" y="8027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8692517" y="31749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4" name="Google Shape;744;p43"/>
              <p:cNvGrpSpPr/>
              <p:nvPr/>
            </p:nvGrpSpPr>
            <p:grpSpPr>
              <a:xfrm>
                <a:off x="7195971" y="485930"/>
                <a:ext cx="99806" cy="99809"/>
                <a:chOff x="3688596" y="3879680"/>
                <a:chExt cx="99806" cy="99809"/>
              </a:xfrm>
            </p:grpSpPr>
            <p:sp>
              <p:nvSpPr>
                <p:cNvPr id="745" name="Google Shape;745;p4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4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7" name="Google Shape;747;p43"/>
              <p:cNvSpPr/>
              <p:nvPr/>
            </p:nvSpPr>
            <p:spPr>
              <a:xfrm>
                <a:off x="4073506" y="134056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 flipH="1">
                <a:off x="867871" y="1240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9" name="Google Shape;749;p43"/>
            <p:cNvSpPr/>
            <p:nvPr/>
          </p:nvSpPr>
          <p:spPr>
            <a:xfrm>
              <a:off x="505526" y="468222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4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4"/>
          <p:cNvSpPr txBox="1">
            <a:spLocks noGrp="1"/>
          </p:cNvSpPr>
          <p:nvPr>
            <p:ph type="ctrTitle"/>
          </p:nvPr>
        </p:nvSpPr>
        <p:spPr>
          <a:xfrm>
            <a:off x="720000" y="70571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3" name="Google Shape;753;p44"/>
          <p:cNvSpPr txBox="1">
            <a:spLocks noGrp="1"/>
          </p:cNvSpPr>
          <p:nvPr>
            <p:ph type="subTitle" idx="1"/>
          </p:nvPr>
        </p:nvSpPr>
        <p:spPr>
          <a:xfrm>
            <a:off x="771600" y="1703525"/>
            <a:ext cx="4232400" cy="10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4" name="Google Shape;754;p44"/>
          <p:cNvSpPr txBox="1">
            <a:spLocks noGrp="1"/>
          </p:cNvSpPr>
          <p:nvPr>
            <p:ph type="subTitle" idx="2"/>
          </p:nvPr>
        </p:nvSpPr>
        <p:spPr>
          <a:xfrm>
            <a:off x="771600" y="4318299"/>
            <a:ext cx="4232400" cy="2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755" name="Google Shape;755;p44"/>
          <p:cNvGrpSpPr/>
          <p:nvPr/>
        </p:nvGrpSpPr>
        <p:grpSpPr>
          <a:xfrm>
            <a:off x="2851773" y="657755"/>
            <a:ext cx="5495426" cy="3544013"/>
            <a:chOff x="2851773" y="657755"/>
            <a:chExt cx="5495426" cy="3544013"/>
          </a:xfrm>
        </p:grpSpPr>
        <p:grpSp>
          <p:nvGrpSpPr>
            <p:cNvPr id="756" name="Google Shape;756;p44"/>
            <p:cNvGrpSpPr/>
            <p:nvPr/>
          </p:nvGrpSpPr>
          <p:grpSpPr>
            <a:xfrm>
              <a:off x="4867671" y="657755"/>
              <a:ext cx="3479528" cy="3544013"/>
              <a:chOff x="4867671" y="657755"/>
              <a:chExt cx="3479528" cy="3544013"/>
            </a:xfrm>
          </p:grpSpPr>
          <p:sp>
            <p:nvSpPr>
              <p:cNvPr id="757" name="Google Shape;757;p44"/>
              <p:cNvSpPr/>
              <p:nvPr/>
            </p:nvSpPr>
            <p:spPr>
              <a:xfrm>
                <a:off x="7837446" y="35601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4"/>
              <p:cNvSpPr/>
              <p:nvPr/>
            </p:nvSpPr>
            <p:spPr>
              <a:xfrm>
                <a:off x="5203173" y="41600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4"/>
              <p:cNvSpPr/>
              <p:nvPr/>
            </p:nvSpPr>
            <p:spPr>
              <a:xfrm>
                <a:off x="7252742" y="65775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4"/>
              <p:cNvSpPr/>
              <p:nvPr/>
            </p:nvSpPr>
            <p:spPr>
              <a:xfrm>
                <a:off x="8204701" y="202188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4"/>
              <p:cNvSpPr/>
              <p:nvPr/>
            </p:nvSpPr>
            <p:spPr>
              <a:xfrm>
                <a:off x="5939331" y="122878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4"/>
              <p:cNvSpPr/>
              <p:nvPr/>
            </p:nvSpPr>
            <p:spPr>
              <a:xfrm flipH="1">
                <a:off x="4867671" y="1258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3" name="Google Shape;763;p44"/>
            <p:cNvSpPr/>
            <p:nvPr/>
          </p:nvSpPr>
          <p:spPr>
            <a:xfrm>
              <a:off x="4129193" y="27350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2851773" y="33009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44"/>
          <p:cNvSpPr txBox="1"/>
          <p:nvPr/>
        </p:nvSpPr>
        <p:spPr>
          <a:xfrm>
            <a:off x="720000" y="3408875"/>
            <a:ext cx="384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_1_1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_1_1_1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510908" y="737830"/>
            <a:ext cx="8209197" cy="3654365"/>
            <a:chOff x="510908" y="737830"/>
            <a:chExt cx="8209197" cy="3654365"/>
          </a:xfrm>
        </p:grpSpPr>
        <p:sp>
          <p:nvSpPr>
            <p:cNvPr id="73" name="Google Shape;73;p6"/>
            <p:cNvSpPr/>
            <p:nvPr/>
          </p:nvSpPr>
          <p:spPr>
            <a:xfrm>
              <a:off x="510908" y="8376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94618" y="4232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047698" y="40569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6908092" y="99494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6"/>
            <p:cNvGrpSpPr/>
            <p:nvPr/>
          </p:nvGrpSpPr>
          <p:grpSpPr>
            <a:xfrm>
              <a:off x="1639821" y="737830"/>
              <a:ext cx="99806" cy="99809"/>
              <a:chOff x="3688596" y="3879680"/>
              <a:chExt cx="99806" cy="99809"/>
            </a:xfrm>
          </p:grpSpPr>
          <p:sp>
            <p:nvSpPr>
              <p:cNvPr id="78" name="Google Shape;78;p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705100" y="1600950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" name="Google Shape;84;p7"/>
          <p:cNvGrpSpPr/>
          <p:nvPr/>
        </p:nvGrpSpPr>
        <p:grpSpPr>
          <a:xfrm>
            <a:off x="1263306" y="786881"/>
            <a:ext cx="7083039" cy="3866520"/>
            <a:chOff x="-3069719" y="786881"/>
            <a:chExt cx="7083039" cy="3866520"/>
          </a:xfrm>
        </p:grpSpPr>
        <p:sp>
          <p:nvSpPr>
            <p:cNvPr id="85" name="Google Shape;85;p7"/>
            <p:cNvSpPr/>
            <p:nvPr/>
          </p:nvSpPr>
          <p:spPr>
            <a:xfrm>
              <a:off x="2407546" y="4553592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914676" y="151180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3227018" y="15379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67973" y="425886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31467" y="18268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3751751" y="3925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7"/>
            <p:cNvGrpSpPr/>
            <p:nvPr/>
          </p:nvGrpSpPr>
          <p:grpSpPr>
            <a:xfrm>
              <a:off x="3127221" y="4069505"/>
              <a:ext cx="99806" cy="99809"/>
              <a:chOff x="3688596" y="3879680"/>
              <a:chExt cx="99806" cy="99809"/>
            </a:xfrm>
          </p:grpSpPr>
          <p:sp>
            <p:nvSpPr>
              <p:cNvPr id="92" name="Google Shape;92;p7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7"/>
            <p:cNvSpPr/>
            <p:nvPr/>
          </p:nvSpPr>
          <p:spPr>
            <a:xfrm>
              <a:off x="-3069719" y="3943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-1095704" y="45161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2849315" y="78688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892748" y="782638"/>
            <a:ext cx="6910108" cy="3663376"/>
            <a:chOff x="892748" y="782638"/>
            <a:chExt cx="6910108" cy="3663376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892748" y="782638"/>
              <a:ext cx="6910108" cy="3663376"/>
              <a:chOff x="892748" y="782638"/>
              <a:chExt cx="6910108" cy="3663376"/>
            </a:xfrm>
          </p:grpSpPr>
          <p:grpSp>
            <p:nvGrpSpPr>
              <p:cNvPr id="103" name="Google Shape;103;p8"/>
              <p:cNvGrpSpPr/>
              <p:nvPr/>
            </p:nvGrpSpPr>
            <p:grpSpPr>
              <a:xfrm>
                <a:off x="1565143" y="782638"/>
                <a:ext cx="6237713" cy="3663376"/>
                <a:chOff x="1565143" y="782638"/>
                <a:chExt cx="6237713" cy="3663376"/>
              </a:xfrm>
            </p:grpSpPr>
            <p:sp>
              <p:nvSpPr>
                <p:cNvPr id="104" name="Google Shape;104;p8"/>
                <p:cNvSpPr/>
                <p:nvPr/>
              </p:nvSpPr>
              <p:spPr>
                <a:xfrm>
                  <a:off x="6326646" y="4346205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8"/>
                <p:cNvSpPr/>
                <p:nvPr/>
              </p:nvSpPr>
              <p:spPr>
                <a:xfrm>
                  <a:off x="7633931" y="1864281"/>
                  <a:ext cx="168925" cy="15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40" extrusionOk="0">
                      <a:moveTo>
                        <a:pt x="1" y="0"/>
                      </a:moveTo>
                      <a:lnTo>
                        <a:pt x="642" y="1639"/>
                      </a:lnTo>
                      <a:lnTo>
                        <a:pt x="1745" y="27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8"/>
                <p:cNvSpPr/>
                <p:nvPr/>
              </p:nvSpPr>
              <p:spPr>
                <a:xfrm>
                  <a:off x="1565143" y="1222438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5" y="0"/>
                      </a:moveTo>
                      <a:lnTo>
                        <a:pt x="1" y="283"/>
                      </a:lnTo>
                      <a:lnTo>
                        <a:pt x="1115" y="1649"/>
                      </a:lnTo>
                      <a:lnTo>
                        <a:pt x="1745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8"/>
                <p:cNvSpPr/>
                <p:nvPr/>
              </p:nvSpPr>
              <p:spPr>
                <a:xfrm>
                  <a:off x="2673967" y="789230"/>
                  <a:ext cx="177056" cy="14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14" fill="none" extrusionOk="0">
                      <a:moveTo>
                        <a:pt x="914" y="1513"/>
                      </a:moveTo>
                      <a:lnTo>
                        <a:pt x="641" y="1335"/>
                      </a:lnTo>
                      <a:cubicBezTo>
                        <a:pt x="0" y="915"/>
                        <a:pt x="0" y="610"/>
                        <a:pt x="0" y="495"/>
                      </a:cubicBezTo>
                      <a:cubicBezTo>
                        <a:pt x="0" y="222"/>
                        <a:pt x="221" y="0"/>
                        <a:pt x="494" y="0"/>
                      </a:cubicBezTo>
                      <a:cubicBezTo>
                        <a:pt x="673" y="0"/>
                        <a:pt x="820" y="85"/>
                        <a:pt x="914" y="222"/>
                      </a:cubicBezTo>
                      <a:cubicBezTo>
                        <a:pt x="998" y="85"/>
                        <a:pt x="1156" y="0"/>
                        <a:pt x="1324" y="0"/>
                      </a:cubicBezTo>
                      <a:cubicBezTo>
                        <a:pt x="1607" y="0"/>
                        <a:pt x="1828" y="222"/>
                        <a:pt x="1828" y="495"/>
                      </a:cubicBezTo>
                      <a:cubicBezTo>
                        <a:pt x="1828" y="610"/>
                        <a:pt x="1828" y="915"/>
                        <a:pt x="1187" y="1335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8" name="Google Shape;108;p8"/>
                <p:cNvGrpSpPr/>
                <p:nvPr/>
              </p:nvGrpSpPr>
              <p:grpSpPr>
                <a:xfrm>
                  <a:off x="3196746" y="4090105"/>
                  <a:ext cx="99806" cy="99809"/>
                  <a:chOff x="3688596" y="3879680"/>
                  <a:chExt cx="99806" cy="99809"/>
                </a:xfrm>
              </p:grpSpPr>
              <p:sp>
                <p:nvSpPr>
                  <p:cNvPr id="109" name="Google Shape;109;p8"/>
                  <p:cNvSpPr/>
                  <p:nvPr/>
                </p:nvSpPr>
                <p:spPr>
                  <a:xfrm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8"/>
                  <p:cNvSpPr/>
                  <p:nvPr/>
                </p:nvSpPr>
                <p:spPr>
                  <a:xfrm flipH="1"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1" name="Google Shape;111;p8"/>
                <p:cNvSpPr/>
                <p:nvPr/>
              </p:nvSpPr>
              <p:spPr>
                <a:xfrm>
                  <a:off x="5044281" y="782638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5" y="0"/>
                      </a:moveTo>
                      <a:lnTo>
                        <a:pt x="1" y="283"/>
                      </a:lnTo>
                      <a:lnTo>
                        <a:pt x="1115" y="1649"/>
                      </a:lnTo>
                      <a:lnTo>
                        <a:pt x="1745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8"/>
                <p:cNvSpPr/>
                <p:nvPr/>
              </p:nvSpPr>
              <p:spPr>
                <a:xfrm flipH="1">
                  <a:off x="7157452" y="3052631"/>
                  <a:ext cx="98644" cy="99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30" fill="none" extrusionOk="0">
                      <a:moveTo>
                        <a:pt x="1019" y="0"/>
                      </a:moveTo>
                      <a:lnTo>
                        <a:pt x="0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" name="Google Shape;113;p8"/>
              <p:cNvSpPr/>
              <p:nvPr/>
            </p:nvSpPr>
            <p:spPr>
              <a:xfrm>
                <a:off x="892748" y="21994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" name="Google Shape;114;p8"/>
            <p:cNvSpPr/>
            <p:nvPr/>
          </p:nvSpPr>
          <p:spPr>
            <a:xfrm>
              <a:off x="7531901" y="11635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3156400" y="1683438"/>
            <a:ext cx="28311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2215775" y="2425050"/>
            <a:ext cx="47127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9"/>
          <p:cNvGrpSpPr/>
          <p:nvPr/>
        </p:nvGrpSpPr>
        <p:grpSpPr>
          <a:xfrm>
            <a:off x="485951" y="490092"/>
            <a:ext cx="7775897" cy="3768771"/>
            <a:chOff x="485951" y="490092"/>
            <a:chExt cx="7775897" cy="3768771"/>
          </a:xfrm>
        </p:grpSpPr>
        <p:grpSp>
          <p:nvGrpSpPr>
            <p:cNvPr id="121" name="Google Shape;121;p9"/>
            <p:cNvGrpSpPr/>
            <p:nvPr/>
          </p:nvGrpSpPr>
          <p:grpSpPr>
            <a:xfrm>
              <a:off x="1223481" y="490092"/>
              <a:ext cx="6384146" cy="3768771"/>
              <a:chOff x="1223481" y="490092"/>
              <a:chExt cx="6384146" cy="3768771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4235683" y="4090560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2292371" y="490092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7180399" y="6337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1223481" y="14111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" name="Google Shape;126;p9"/>
              <p:cNvGrpSpPr/>
              <p:nvPr/>
            </p:nvGrpSpPr>
            <p:grpSpPr>
              <a:xfrm>
                <a:off x="2014096" y="4159055"/>
                <a:ext cx="99806" cy="99809"/>
                <a:chOff x="3688596" y="3879680"/>
                <a:chExt cx="99806" cy="99809"/>
              </a:xfrm>
            </p:grpSpPr>
            <p:sp>
              <p:nvSpPr>
                <p:cNvPr id="127" name="Google Shape;127;p9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9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" name="Google Shape;129;p9"/>
              <p:cNvSpPr/>
              <p:nvPr/>
            </p:nvSpPr>
            <p:spPr>
              <a:xfrm flipH="1">
                <a:off x="7507821" y="3756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130;p9"/>
            <p:cNvSpPr/>
            <p:nvPr/>
          </p:nvSpPr>
          <p:spPr>
            <a:xfrm>
              <a:off x="485951" y="2967297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8084792" y="196251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title"/>
          </p:nvPr>
        </p:nvSpPr>
        <p:spPr>
          <a:xfrm>
            <a:off x="720000" y="451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1GzbQeTjJ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www.youtube.com/watch?v=S1GzbQeTjJI" TargetMode="Externa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0"/>
          <p:cNvSpPr txBox="1">
            <a:spLocks noGrp="1"/>
          </p:cNvSpPr>
          <p:nvPr>
            <p:ph type="ctrTitle"/>
          </p:nvPr>
        </p:nvSpPr>
        <p:spPr>
          <a:xfrm>
            <a:off x="4143475" y="1007600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44">
                <a:solidFill>
                  <a:schemeClr val="accent4"/>
                </a:solidFill>
              </a:rPr>
              <a:t>十元世界的ATM</a:t>
            </a:r>
            <a:br>
              <a:rPr lang="en" sz="6144">
                <a:solidFill>
                  <a:schemeClr val="accent4"/>
                </a:solidFill>
              </a:rPr>
            </a:br>
            <a:r>
              <a:rPr lang="en" sz="2822" b="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嵌入式系統期末報告</a:t>
            </a:r>
            <a:endParaRPr sz="2822" b="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86" name="Google Shape;786;p50"/>
          <p:cNvSpPr txBox="1">
            <a:spLocks noGrp="1"/>
          </p:cNvSpPr>
          <p:nvPr>
            <p:ph type="subTitle" idx="1"/>
          </p:nvPr>
        </p:nvSpPr>
        <p:spPr>
          <a:xfrm>
            <a:off x="4185589" y="3581675"/>
            <a:ext cx="4280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第 14 組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1093332 商東峻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1094842 蕭張媛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1094908 柯美琪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787" name="Google Shape;787;p50"/>
          <p:cNvGrpSpPr/>
          <p:nvPr/>
        </p:nvGrpSpPr>
        <p:grpSpPr>
          <a:xfrm>
            <a:off x="720023" y="1118374"/>
            <a:ext cx="3217179" cy="2906760"/>
            <a:chOff x="720023" y="1118374"/>
            <a:chExt cx="3217179" cy="2906760"/>
          </a:xfrm>
        </p:grpSpPr>
        <p:grpSp>
          <p:nvGrpSpPr>
            <p:cNvPr id="788" name="Google Shape;788;p50"/>
            <p:cNvGrpSpPr/>
            <p:nvPr/>
          </p:nvGrpSpPr>
          <p:grpSpPr>
            <a:xfrm>
              <a:off x="720023" y="1118374"/>
              <a:ext cx="2459727" cy="2108357"/>
              <a:chOff x="1187043" y="662769"/>
              <a:chExt cx="2921985" cy="2504582"/>
            </a:xfrm>
          </p:grpSpPr>
          <p:sp>
            <p:nvSpPr>
              <p:cNvPr id="789" name="Google Shape;789;p50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0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0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50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50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0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0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0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0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0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799;p50"/>
            <p:cNvGrpSpPr/>
            <p:nvPr/>
          </p:nvGrpSpPr>
          <p:grpSpPr>
            <a:xfrm>
              <a:off x="2270536" y="2760030"/>
              <a:ext cx="1666666" cy="1083364"/>
              <a:chOff x="3028945" y="2612942"/>
              <a:chExt cx="1979884" cy="1286961"/>
            </a:xfrm>
          </p:grpSpPr>
          <p:grpSp>
            <p:nvGrpSpPr>
              <p:cNvPr id="800" name="Google Shape;800;p50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01" name="Google Shape;801;p50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50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50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50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50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50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50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50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50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50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50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50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50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50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50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50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50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50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50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50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50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50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50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50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50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50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50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50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50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50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50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50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50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50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50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50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50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50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50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50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50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50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50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50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50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6" name="Google Shape;846;p50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47" name="Google Shape;847;p50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50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50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50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50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50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50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50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50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50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50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50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50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50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50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50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50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50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50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50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50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50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50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50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50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50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50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50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50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50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50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50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50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50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50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50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50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50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50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50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50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50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50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50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50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2" name="Google Shape;892;p50"/>
            <p:cNvGrpSpPr/>
            <p:nvPr/>
          </p:nvGrpSpPr>
          <p:grpSpPr>
            <a:xfrm>
              <a:off x="1567225" y="2060158"/>
              <a:ext cx="629072" cy="735415"/>
              <a:chOff x="2193460" y="1781543"/>
              <a:chExt cx="747293" cy="873622"/>
            </a:xfrm>
          </p:grpSpPr>
          <p:sp>
            <p:nvSpPr>
              <p:cNvPr id="893" name="Google Shape;893;p50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50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50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50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50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50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50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0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0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0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0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0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0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50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50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0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0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0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50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50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0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0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0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50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50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0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50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50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0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50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0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50"/>
            <p:cNvGrpSpPr/>
            <p:nvPr/>
          </p:nvGrpSpPr>
          <p:grpSpPr>
            <a:xfrm>
              <a:off x="945636" y="2773584"/>
              <a:ext cx="1174369" cy="1009243"/>
              <a:chOff x="1455055" y="2629044"/>
              <a:chExt cx="1395068" cy="1198910"/>
            </a:xfrm>
          </p:grpSpPr>
          <p:sp>
            <p:nvSpPr>
              <p:cNvPr id="925" name="Google Shape;925;p50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50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50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50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50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50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50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50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50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0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0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0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0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0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0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0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0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0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4" name="Google Shape;944;p50"/>
            <p:cNvSpPr/>
            <p:nvPr/>
          </p:nvSpPr>
          <p:spPr>
            <a:xfrm>
              <a:off x="1441496" y="1780403"/>
              <a:ext cx="750382" cy="1294901"/>
            </a:xfrm>
            <a:custGeom>
              <a:avLst/>
              <a:gdLst/>
              <a:ahLst/>
              <a:cxnLst/>
              <a:rect l="l" t="t" r="r" b="b"/>
              <a:pathLst>
                <a:path w="19953" h="34432" fill="none" extrusionOk="0">
                  <a:moveTo>
                    <a:pt x="1" y="0"/>
                  </a:moveTo>
                  <a:lnTo>
                    <a:pt x="19133" y="11043"/>
                  </a:lnTo>
                  <a:cubicBezTo>
                    <a:pt x="19574" y="11305"/>
                    <a:pt x="19943" y="11936"/>
                    <a:pt x="19943" y="12440"/>
                  </a:cubicBezTo>
                  <a:lnTo>
                    <a:pt x="19953" y="34431"/>
                  </a:lnTo>
                </a:path>
              </a:pathLst>
            </a:custGeom>
            <a:noFill/>
            <a:ln w="73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5" name="Google Shape;945;p50"/>
            <p:cNvGrpSpPr/>
            <p:nvPr/>
          </p:nvGrpSpPr>
          <p:grpSpPr>
            <a:xfrm>
              <a:off x="1791664" y="3016450"/>
              <a:ext cx="938089" cy="1008684"/>
              <a:chOff x="2342231" y="2896027"/>
              <a:chExt cx="1114384" cy="1198247"/>
            </a:xfrm>
          </p:grpSpPr>
          <p:sp>
            <p:nvSpPr>
              <p:cNvPr id="946" name="Google Shape;946;p50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0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0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0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0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0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0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0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0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0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0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0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0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0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0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0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0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0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0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0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0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0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0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0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0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0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0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0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0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0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0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0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0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0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0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0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0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0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0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0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0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0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0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0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0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0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0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0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0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0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0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0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0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0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0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0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0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0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0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0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0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0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0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0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0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0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0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0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0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6" name="Google Shape;1016;p50"/>
          <p:cNvGrpSpPr/>
          <p:nvPr/>
        </p:nvGrpSpPr>
        <p:grpSpPr>
          <a:xfrm>
            <a:off x="842917" y="602581"/>
            <a:ext cx="7314413" cy="3794550"/>
            <a:chOff x="842917" y="602581"/>
            <a:chExt cx="7314413" cy="3794550"/>
          </a:xfrm>
        </p:grpSpPr>
        <p:grpSp>
          <p:nvGrpSpPr>
            <p:cNvPr id="1017" name="Google Shape;1017;p50"/>
            <p:cNvGrpSpPr/>
            <p:nvPr/>
          </p:nvGrpSpPr>
          <p:grpSpPr>
            <a:xfrm>
              <a:off x="842917" y="602581"/>
              <a:ext cx="7314413" cy="3794550"/>
              <a:chOff x="842917" y="602581"/>
              <a:chExt cx="7314413" cy="3794550"/>
            </a:xfrm>
          </p:grpSpPr>
          <p:sp>
            <p:nvSpPr>
              <p:cNvPr id="1018" name="Google Shape;1018;p50"/>
              <p:cNvSpPr/>
              <p:nvPr/>
            </p:nvSpPr>
            <p:spPr>
              <a:xfrm>
                <a:off x="3079946" y="42036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0"/>
              <p:cNvSpPr/>
              <p:nvPr/>
            </p:nvSpPr>
            <p:spPr>
              <a:xfrm>
                <a:off x="7103076" y="6025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0"/>
              <p:cNvSpPr/>
              <p:nvPr/>
            </p:nvSpPr>
            <p:spPr>
              <a:xfrm>
                <a:off x="7977768" y="421174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0"/>
              <p:cNvSpPr/>
              <p:nvPr/>
            </p:nvSpPr>
            <p:spPr>
              <a:xfrm>
                <a:off x="5386256" y="702306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0"/>
              <p:cNvSpPr/>
              <p:nvPr/>
            </p:nvSpPr>
            <p:spPr>
              <a:xfrm>
                <a:off x="842924" y="420365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0"/>
              <p:cNvSpPr/>
              <p:nvPr/>
            </p:nvSpPr>
            <p:spPr>
              <a:xfrm>
                <a:off x="3499281" y="20926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0"/>
              <p:cNvSpPr/>
              <p:nvPr/>
            </p:nvSpPr>
            <p:spPr>
              <a:xfrm>
                <a:off x="7484923" y="2407006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0"/>
              <p:cNvSpPr/>
              <p:nvPr/>
            </p:nvSpPr>
            <p:spPr>
              <a:xfrm>
                <a:off x="2640896" y="83212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0"/>
              <p:cNvSpPr/>
              <p:nvPr/>
            </p:nvSpPr>
            <p:spPr>
              <a:xfrm>
                <a:off x="4235803" y="4355310"/>
                <a:ext cx="672408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2" fill="none" extrusionOk="0">
                    <a:moveTo>
                      <a:pt x="0" y="0"/>
                    </a:moveTo>
                    <a:cubicBezTo>
                      <a:pt x="578" y="0"/>
                      <a:pt x="578" y="432"/>
                      <a:pt x="1156" y="432"/>
                    </a:cubicBezTo>
                    <a:cubicBezTo>
                      <a:pt x="1734" y="432"/>
                      <a:pt x="1734" y="0"/>
                      <a:pt x="2312" y="0"/>
                    </a:cubicBezTo>
                    <a:cubicBezTo>
                      <a:pt x="2890" y="0"/>
                      <a:pt x="2890" y="432"/>
                      <a:pt x="3467" y="432"/>
                    </a:cubicBezTo>
                    <a:cubicBezTo>
                      <a:pt x="4046" y="432"/>
                      <a:pt x="4046" y="0"/>
                      <a:pt x="4623" y="0"/>
                    </a:cubicBezTo>
                    <a:cubicBezTo>
                      <a:pt x="5201" y="0"/>
                      <a:pt x="5201" y="432"/>
                      <a:pt x="5790" y="432"/>
                    </a:cubicBezTo>
                    <a:cubicBezTo>
                      <a:pt x="6367" y="432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0"/>
              <p:cNvSpPr/>
              <p:nvPr/>
            </p:nvSpPr>
            <p:spPr>
              <a:xfrm>
                <a:off x="842917" y="12823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" name="Google Shape;1028;p50"/>
            <p:cNvGrpSpPr/>
            <p:nvPr/>
          </p:nvGrpSpPr>
          <p:grpSpPr>
            <a:xfrm>
              <a:off x="1553321" y="707255"/>
              <a:ext cx="99806" cy="99809"/>
              <a:chOff x="3688596" y="3879680"/>
              <a:chExt cx="99806" cy="99809"/>
            </a:xfrm>
          </p:grpSpPr>
          <p:sp>
            <p:nvSpPr>
              <p:cNvPr id="1029" name="Google Shape;1029;p50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0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元件配置-內部</a:t>
            </a:r>
            <a:endParaRPr/>
          </a:p>
        </p:txBody>
      </p:sp>
      <p:pic>
        <p:nvPicPr>
          <p:cNvPr id="1533" name="Google Shape;1533;p59"/>
          <p:cNvPicPr preferRelativeResize="0"/>
          <p:nvPr/>
        </p:nvPicPr>
        <p:blipFill rotWithShape="1">
          <a:blip r:embed="rId3">
            <a:alphaModFix/>
          </a:blip>
          <a:srcRect t="44124"/>
          <a:stretch/>
        </p:blipFill>
        <p:spPr>
          <a:xfrm>
            <a:off x="1249300" y="1588175"/>
            <a:ext cx="3368000" cy="25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025" y="1096025"/>
            <a:ext cx="24955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元件配置-細節</a:t>
            </a:r>
            <a:endParaRPr/>
          </a:p>
        </p:txBody>
      </p:sp>
      <p:pic>
        <p:nvPicPr>
          <p:cNvPr id="1540" name="Google Shape;1540;p60"/>
          <p:cNvPicPr preferRelativeResize="0"/>
          <p:nvPr/>
        </p:nvPicPr>
        <p:blipFill rotWithShape="1">
          <a:blip r:embed="rId3">
            <a:alphaModFix/>
          </a:blip>
          <a:srcRect l="14597" t="26597" r="16351" b="22389"/>
          <a:stretch/>
        </p:blipFill>
        <p:spPr>
          <a:xfrm>
            <a:off x="659625" y="1543475"/>
            <a:ext cx="2601400" cy="25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60"/>
          <p:cNvPicPr preferRelativeResize="0"/>
          <p:nvPr/>
        </p:nvPicPr>
        <p:blipFill rotWithShape="1">
          <a:blip r:embed="rId4">
            <a:alphaModFix/>
          </a:blip>
          <a:srcRect l="10797" r="15395"/>
          <a:stretch/>
        </p:blipFill>
        <p:spPr>
          <a:xfrm>
            <a:off x="3498176" y="1543475"/>
            <a:ext cx="2561551" cy="260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60"/>
          <p:cNvPicPr preferRelativeResize="0"/>
          <p:nvPr/>
        </p:nvPicPr>
        <p:blipFill rotWithShape="1">
          <a:blip r:embed="rId5">
            <a:alphaModFix/>
          </a:blip>
          <a:srcRect l="-7980" t="25424" r="7980" b="25502"/>
          <a:stretch/>
        </p:blipFill>
        <p:spPr>
          <a:xfrm>
            <a:off x="6588963" y="1660150"/>
            <a:ext cx="1857677" cy="12154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43" name="Google Shape;1543;p60"/>
          <p:cNvPicPr preferRelativeResize="0"/>
          <p:nvPr/>
        </p:nvPicPr>
        <p:blipFill rotWithShape="1">
          <a:blip r:embed="rId6">
            <a:alphaModFix/>
          </a:blip>
          <a:srcRect t="6617" b="70307"/>
          <a:stretch/>
        </p:blipFill>
        <p:spPr>
          <a:xfrm>
            <a:off x="6296875" y="2940300"/>
            <a:ext cx="2441850" cy="7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元件配置-細節</a:t>
            </a:r>
            <a:endParaRPr/>
          </a:p>
        </p:txBody>
      </p:sp>
      <p:pic>
        <p:nvPicPr>
          <p:cNvPr id="1549" name="Google Shape;1549;p61"/>
          <p:cNvPicPr preferRelativeResize="0"/>
          <p:nvPr/>
        </p:nvPicPr>
        <p:blipFill rotWithShape="1">
          <a:blip r:embed="rId3">
            <a:alphaModFix/>
          </a:blip>
          <a:srcRect t="14375" r="9371" b="11142"/>
          <a:stretch/>
        </p:blipFill>
        <p:spPr>
          <a:xfrm>
            <a:off x="912863" y="1222675"/>
            <a:ext cx="2908524" cy="318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61"/>
          <p:cNvPicPr preferRelativeResize="0"/>
          <p:nvPr/>
        </p:nvPicPr>
        <p:blipFill rotWithShape="1">
          <a:blip r:embed="rId4">
            <a:alphaModFix/>
          </a:blip>
          <a:srcRect l="23904" t="11064" r="15577" b="10962"/>
          <a:stretch/>
        </p:blipFill>
        <p:spPr>
          <a:xfrm>
            <a:off x="6496863" y="1274750"/>
            <a:ext cx="1734275" cy="297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61"/>
          <p:cNvPicPr preferRelativeResize="0"/>
          <p:nvPr/>
        </p:nvPicPr>
        <p:blipFill rotWithShape="1">
          <a:blip r:embed="rId5">
            <a:alphaModFix/>
          </a:blip>
          <a:srcRect l="16170" t="26233" b="12544"/>
          <a:stretch/>
        </p:blipFill>
        <p:spPr>
          <a:xfrm>
            <a:off x="4084475" y="1814729"/>
            <a:ext cx="2223398" cy="216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元件配置-細節</a:t>
            </a:r>
            <a:endParaRPr/>
          </a:p>
        </p:txBody>
      </p:sp>
      <p:pic>
        <p:nvPicPr>
          <p:cNvPr id="1557" name="Google Shape;1557;p62"/>
          <p:cNvPicPr preferRelativeResize="0"/>
          <p:nvPr/>
        </p:nvPicPr>
        <p:blipFill rotWithShape="1">
          <a:blip r:embed="rId3">
            <a:alphaModFix/>
          </a:blip>
          <a:srcRect t="17672" b="21618"/>
          <a:stretch/>
        </p:blipFill>
        <p:spPr>
          <a:xfrm>
            <a:off x="2721238" y="1176300"/>
            <a:ext cx="3701526" cy="29963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8" name="Google Shape;1558;p62"/>
          <p:cNvPicPr preferRelativeResize="0"/>
          <p:nvPr/>
        </p:nvPicPr>
        <p:blipFill rotWithShape="1">
          <a:blip r:embed="rId4">
            <a:alphaModFix/>
          </a:blip>
          <a:srcRect l="-3750" t="27659" r="-26934" b="38725"/>
          <a:stretch/>
        </p:blipFill>
        <p:spPr>
          <a:xfrm>
            <a:off x="4869300" y="3661225"/>
            <a:ext cx="2410775" cy="8226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63"/>
          <p:cNvSpPr txBox="1">
            <a:spLocks noGrp="1"/>
          </p:cNvSpPr>
          <p:nvPr>
            <p:ph type="title"/>
          </p:nvPr>
        </p:nvSpPr>
        <p:spPr>
          <a:xfrm>
            <a:off x="1572325" y="1252050"/>
            <a:ext cx="2351100" cy="1260000"/>
          </a:xfrm>
          <a:prstGeom prst="rect">
            <a:avLst/>
          </a:prstGeom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成果展示</a:t>
            </a:r>
            <a:endParaRPr/>
          </a:p>
        </p:txBody>
      </p:sp>
      <p:sp>
        <p:nvSpPr>
          <p:cNvPr id="1564" name="Google Shape;1564;p63"/>
          <p:cNvSpPr txBox="1">
            <a:spLocks noGrp="1"/>
          </p:cNvSpPr>
          <p:nvPr>
            <p:ph type="body" idx="4294967295"/>
          </p:nvPr>
        </p:nvSpPr>
        <p:spPr>
          <a:xfrm>
            <a:off x="1631600" y="2764050"/>
            <a:ext cx="2804700" cy="13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反正直接看照片就可以了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等等反正也能實體看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恩對就是這樣</a:t>
            </a:r>
            <a:endParaRPr/>
          </a:p>
        </p:txBody>
      </p:sp>
      <p:pic>
        <p:nvPicPr>
          <p:cNvPr id="1565" name="Google Shape;1565;p63"/>
          <p:cNvPicPr preferRelativeResize="0"/>
          <p:nvPr/>
        </p:nvPicPr>
        <p:blipFill rotWithShape="1">
          <a:blip r:embed="rId3">
            <a:alphaModFix/>
          </a:blip>
          <a:srcRect l="7139" t="27237" r="12091" b="23068"/>
          <a:stretch/>
        </p:blipFill>
        <p:spPr>
          <a:xfrm>
            <a:off x="4850075" y="886425"/>
            <a:ext cx="3495149" cy="38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4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71" name="Google Shape;1571;p64"/>
          <p:cNvSpPr txBox="1">
            <a:spLocks noGrp="1"/>
          </p:cNvSpPr>
          <p:nvPr>
            <p:ph type="title" idx="2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2" name="Google Shape;1572;p64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8884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放出過程拉拉拉拉</a:t>
            </a:r>
            <a:endParaRPr/>
          </a:p>
        </p:txBody>
      </p:sp>
      <p:grpSp>
        <p:nvGrpSpPr>
          <p:cNvPr id="1573" name="Google Shape;1573;p64"/>
          <p:cNvGrpSpPr/>
          <p:nvPr/>
        </p:nvGrpSpPr>
        <p:grpSpPr>
          <a:xfrm>
            <a:off x="979540" y="3116876"/>
            <a:ext cx="3262114" cy="1430038"/>
            <a:chOff x="992263" y="3356648"/>
            <a:chExt cx="3058423" cy="1273749"/>
          </a:xfrm>
        </p:grpSpPr>
        <p:grpSp>
          <p:nvGrpSpPr>
            <p:cNvPr id="1574" name="Google Shape;1574;p64"/>
            <p:cNvGrpSpPr/>
            <p:nvPr/>
          </p:nvGrpSpPr>
          <p:grpSpPr>
            <a:xfrm>
              <a:off x="3763338" y="3356657"/>
              <a:ext cx="287348" cy="414740"/>
              <a:chOff x="3428826" y="1231820"/>
              <a:chExt cx="287348" cy="414740"/>
            </a:xfrm>
          </p:grpSpPr>
          <p:sp>
            <p:nvSpPr>
              <p:cNvPr id="1575" name="Google Shape;1575;p64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64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4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64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9" name="Google Shape;1579;p64"/>
            <p:cNvGrpSpPr/>
            <p:nvPr/>
          </p:nvGrpSpPr>
          <p:grpSpPr>
            <a:xfrm>
              <a:off x="992263" y="3356648"/>
              <a:ext cx="2887331" cy="1273749"/>
              <a:chOff x="992263" y="3356648"/>
              <a:chExt cx="2887331" cy="1273749"/>
            </a:xfrm>
          </p:grpSpPr>
          <p:grpSp>
            <p:nvGrpSpPr>
              <p:cNvPr id="1580" name="Google Shape;1580;p64"/>
              <p:cNvGrpSpPr/>
              <p:nvPr/>
            </p:nvGrpSpPr>
            <p:grpSpPr>
              <a:xfrm rot="10800000">
                <a:off x="992263" y="3356648"/>
                <a:ext cx="467502" cy="594534"/>
                <a:chOff x="860075" y="2584898"/>
                <a:chExt cx="467502" cy="594534"/>
              </a:xfrm>
            </p:grpSpPr>
            <p:sp>
              <p:nvSpPr>
                <p:cNvPr id="1581" name="Google Shape;1581;p64"/>
                <p:cNvSpPr/>
                <p:nvPr/>
              </p:nvSpPr>
              <p:spPr>
                <a:xfrm>
                  <a:off x="865427" y="2843513"/>
                  <a:ext cx="307228" cy="32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8984" extrusionOk="0">
                      <a:moveTo>
                        <a:pt x="4214" y="0"/>
                      </a:moveTo>
                      <a:cubicBezTo>
                        <a:pt x="3678" y="0"/>
                        <a:pt x="3247" y="431"/>
                        <a:pt x="3247" y="967"/>
                      </a:cubicBezTo>
                      <a:lnTo>
                        <a:pt x="3247" y="5632"/>
                      </a:lnTo>
                      <a:lnTo>
                        <a:pt x="1766" y="4087"/>
                      </a:lnTo>
                      <a:cubicBezTo>
                        <a:pt x="1577" y="3888"/>
                        <a:pt x="1325" y="3793"/>
                        <a:pt x="1062" y="3793"/>
                      </a:cubicBezTo>
                      <a:cubicBezTo>
                        <a:pt x="820" y="3793"/>
                        <a:pt x="578" y="3877"/>
                        <a:pt x="389" y="4056"/>
                      </a:cubicBezTo>
                      <a:cubicBezTo>
                        <a:pt x="11" y="4423"/>
                        <a:pt x="1" y="5044"/>
                        <a:pt x="368" y="5422"/>
                      </a:cubicBezTo>
                      <a:lnTo>
                        <a:pt x="3520" y="8700"/>
                      </a:lnTo>
                      <a:cubicBezTo>
                        <a:pt x="3704" y="8889"/>
                        <a:pt x="3962" y="8984"/>
                        <a:pt x="4219" y="8984"/>
                      </a:cubicBezTo>
                      <a:cubicBezTo>
                        <a:pt x="4477" y="8984"/>
                        <a:pt x="4734" y="8889"/>
                        <a:pt x="4918" y="8700"/>
                      </a:cubicBezTo>
                      <a:lnTo>
                        <a:pt x="8070" y="5422"/>
                      </a:lnTo>
                      <a:cubicBezTo>
                        <a:pt x="8437" y="5044"/>
                        <a:pt x="8427" y="4423"/>
                        <a:pt x="8038" y="4056"/>
                      </a:cubicBezTo>
                      <a:cubicBezTo>
                        <a:pt x="7854" y="3877"/>
                        <a:pt x="7613" y="3788"/>
                        <a:pt x="7372" y="3788"/>
                      </a:cubicBezTo>
                      <a:cubicBezTo>
                        <a:pt x="7117" y="3788"/>
                        <a:pt x="6861" y="3887"/>
                        <a:pt x="6672" y="4087"/>
                      </a:cubicBezTo>
                      <a:lnTo>
                        <a:pt x="5180" y="5632"/>
                      </a:lnTo>
                      <a:lnTo>
                        <a:pt x="5180" y="967"/>
                      </a:lnTo>
                      <a:cubicBezTo>
                        <a:pt x="5180" y="431"/>
                        <a:pt x="4750" y="0"/>
                        <a:pt x="42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64"/>
                <p:cNvSpPr/>
                <p:nvPr/>
              </p:nvSpPr>
              <p:spPr>
                <a:xfrm>
                  <a:off x="860075" y="2835102"/>
                  <a:ext cx="317568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2" h="9457" extrusionOk="0">
                      <a:moveTo>
                        <a:pt x="4361" y="462"/>
                      </a:moveTo>
                      <a:cubicBezTo>
                        <a:pt x="4771" y="462"/>
                        <a:pt x="5096" y="788"/>
                        <a:pt x="5096" y="1198"/>
                      </a:cubicBezTo>
                      <a:lnTo>
                        <a:pt x="5096" y="5863"/>
                      </a:lnTo>
                      <a:cubicBezTo>
                        <a:pt x="5096" y="5957"/>
                        <a:pt x="5159" y="6041"/>
                        <a:pt x="5243" y="6083"/>
                      </a:cubicBezTo>
                      <a:cubicBezTo>
                        <a:pt x="5269" y="6093"/>
                        <a:pt x="5296" y="6098"/>
                        <a:pt x="5323" y="6098"/>
                      </a:cubicBezTo>
                      <a:cubicBezTo>
                        <a:pt x="5387" y="6098"/>
                        <a:pt x="5451" y="6072"/>
                        <a:pt x="5495" y="6020"/>
                      </a:cubicBezTo>
                      <a:lnTo>
                        <a:pt x="6987" y="4476"/>
                      </a:lnTo>
                      <a:cubicBezTo>
                        <a:pt x="7133" y="4330"/>
                        <a:pt x="7326" y="4256"/>
                        <a:pt x="7520" y="4256"/>
                      </a:cubicBezTo>
                      <a:cubicBezTo>
                        <a:pt x="7702" y="4256"/>
                        <a:pt x="7885" y="4322"/>
                        <a:pt x="8028" y="4455"/>
                      </a:cubicBezTo>
                      <a:cubicBezTo>
                        <a:pt x="8164" y="4591"/>
                        <a:pt x="8248" y="4780"/>
                        <a:pt x="8248" y="4969"/>
                      </a:cubicBezTo>
                      <a:cubicBezTo>
                        <a:pt x="8248" y="5170"/>
                        <a:pt x="8185" y="5359"/>
                        <a:pt x="8049" y="5495"/>
                      </a:cubicBezTo>
                      <a:lnTo>
                        <a:pt x="4897" y="8773"/>
                      </a:lnTo>
                      <a:cubicBezTo>
                        <a:pt x="4760" y="8910"/>
                        <a:pt x="4571" y="8983"/>
                        <a:pt x="4361" y="8983"/>
                      </a:cubicBezTo>
                      <a:cubicBezTo>
                        <a:pt x="4161" y="8983"/>
                        <a:pt x="3961" y="8910"/>
                        <a:pt x="3835" y="8773"/>
                      </a:cubicBezTo>
                      <a:lnTo>
                        <a:pt x="683" y="5495"/>
                      </a:lnTo>
                      <a:cubicBezTo>
                        <a:pt x="547" y="5359"/>
                        <a:pt x="473" y="5170"/>
                        <a:pt x="484" y="4969"/>
                      </a:cubicBezTo>
                      <a:cubicBezTo>
                        <a:pt x="484" y="4780"/>
                        <a:pt x="568" y="4591"/>
                        <a:pt x="704" y="4455"/>
                      </a:cubicBezTo>
                      <a:cubicBezTo>
                        <a:pt x="841" y="4329"/>
                        <a:pt x="1020" y="4255"/>
                        <a:pt x="1209" y="4255"/>
                      </a:cubicBezTo>
                      <a:cubicBezTo>
                        <a:pt x="1409" y="4255"/>
                        <a:pt x="1598" y="4329"/>
                        <a:pt x="1745" y="4476"/>
                      </a:cubicBezTo>
                      <a:lnTo>
                        <a:pt x="3226" y="6020"/>
                      </a:lnTo>
                      <a:cubicBezTo>
                        <a:pt x="3270" y="6072"/>
                        <a:pt x="3334" y="6098"/>
                        <a:pt x="3402" y="6098"/>
                      </a:cubicBezTo>
                      <a:cubicBezTo>
                        <a:pt x="3431" y="6098"/>
                        <a:pt x="3460" y="6093"/>
                        <a:pt x="3489" y="6083"/>
                      </a:cubicBezTo>
                      <a:cubicBezTo>
                        <a:pt x="3573" y="6041"/>
                        <a:pt x="3636" y="5957"/>
                        <a:pt x="3636" y="5863"/>
                      </a:cubicBezTo>
                      <a:lnTo>
                        <a:pt x="3636" y="1198"/>
                      </a:lnTo>
                      <a:cubicBezTo>
                        <a:pt x="3636" y="788"/>
                        <a:pt x="3961" y="462"/>
                        <a:pt x="4361" y="462"/>
                      </a:cubicBezTo>
                      <a:close/>
                      <a:moveTo>
                        <a:pt x="4361" y="0"/>
                      </a:moveTo>
                      <a:cubicBezTo>
                        <a:pt x="3699" y="0"/>
                        <a:pt x="3163" y="536"/>
                        <a:pt x="3163" y="1198"/>
                      </a:cubicBezTo>
                      <a:lnTo>
                        <a:pt x="3163" y="5285"/>
                      </a:lnTo>
                      <a:lnTo>
                        <a:pt x="2081" y="4150"/>
                      </a:lnTo>
                      <a:cubicBezTo>
                        <a:pt x="1850" y="3919"/>
                        <a:pt x="1545" y="3783"/>
                        <a:pt x="1209" y="3783"/>
                      </a:cubicBezTo>
                      <a:cubicBezTo>
                        <a:pt x="904" y="3783"/>
                        <a:pt x="610" y="3909"/>
                        <a:pt x="379" y="4119"/>
                      </a:cubicBezTo>
                      <a:cubicBezTo>
                        <a:pt x="148" y="4339"/>
                        <a:pt x="22" y="4644"/>
                        <a:pt x="11" y="4959"/>
                      </a:cubicBezTo>
                      <a:cubicBezTo>
                        <a:pt x="1" y="5285"/>
                        <a:pt x="127" y="5590"/>
                        <a:pt x="347" y="5821"/>
                      </a:cubicBezTo>
                      <a:lnTo>
                        <a:pt x="3499" y="9099"/>
                      </a:lnTo>
                      <a:cubicBezTo>
                        <a:pt x="3720" y="9319"/>
                        <a:pt x="4035" y="9456"/>
                        <a:pt x="4361" y="9456"/>
                      </a:cubicBezTo>
                      <a:cubicBezTo>
                        <a:pt x="4697" y="9456"/>
                        <a:pt x="5012" y="9319"/>
                        <a:pt x="5233" y="9099"/>
                      </a:cubicBezTo>
                      <a:lnTo>
                        <a:pt x="8385" y="5821"/>
                      </a:lnTo>
                      <a:cubicBezTo>
                        <a:pt x="8605" y="5590"/>
                        <a:pt x="8721" y="5285"/>
                        <a:pt x="8721" y="4959"/>
                      </a:cubicBezTo>
                      <a:cubicBezTo>
                        <a:pt x="8710" y="4644"/>
                        <a:pt x="8584" y="4339"/>
                        <a:pt x="8353" y="4119"/>
                      </a:cubicBezTo>
                      <a:cubicBezTo>
                        <a:pt x="8117" y="3898"/>
                        <a:pt x="7816" y="3787"/>
                        <a:pt x="7515" y="3787"/>
                      </a:cubicBezTo>
                      <a:cubicBezTo>
                        <a:pt x="7201" y="3787"/>
                        <a:pt x="6888" y="3908"/>
                        <a:pt x="6651" y="4150"/>
                      </a:cubicBezTo>
                      <a:lnTo>
                        <a:pt x="5569" y="5285"/>
                      </a:lnTo>
                      <a:lnTo>
                        <a:pt x="5569" y="1198"/>
                      </a:lnTo>
                      <a:cubicBezTo>
                        <a:pt x="5569" y="536"/>
                        <a:pt x="5023" y="0"/>
                        <a:pt x="43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64"/>
                <p:cNvSpPr/>
                <p:nvPr/>
              </p:nvSpPr>
              <p:spPr>
                <a:xfrm>
                  <a:off x="1015397" y="2593599"/>
                  <a:ext cx="307191" cy="32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8987" extrusionOk="0">
                      <a:moveTo>
                        <a:pt x="4219" y="1"/>
                      </a:moveTo>
                      <a:cubicBezTo>
                        <a:pt x="3961" y="1"/>
                        <a:pt x="3704" y="93"/>
                        <a:pt x="3520" y="276"/>
                      </a:cubicBezTo>
                      <a:lnTo>
                        <a:pt x="368" y="3554"/>
                      </a:lnTo>
                      <a:cubicBezTo>
                        <a:pt x="1" y="3943"/>
                        <a:pt x="11" y="4553"/>
                        <a:pt x="400" y="4931"/>
                      </a:cubicBezTo>
                      <a:cubicBezTo>
                        <a:pt x="584" y="5110"/>
                        <a:pt x="822" y="5199"/>
                        <a:pt x="1062" y="5199"/>
                      </a:cubicBezTo>
                      <a:cubicBezTo>
                        <a:pt x="1316" y="5199"/>
                        <a:pt x="1571" y="5099"/>
                        <a:pt x="1766" y="4899"/>
                      </a:cubicBezTo>
                      <a:lnTo>
                        <a:pt x="3247" y="3355"/>
                      </a:lnTo>
                      <a:lnTo>
                        <a:pt x="3247" y="8020"/>
                      </a:lnTo>
                      <a:cubicBezTo>
                        <a:pt x="3247" y="8555"/>
                        <a:pt x="3688" y="8987"/>
                        <a:pt x="4213" y="8987"/>
                      </a:cubicBezTo>
                      <a:cubicBezTo>
                        <a:pt x="4750" y="8987"/>
                        <a:pt x="5191" y="8555"/>
                        <a:pt x="5191" y="8020"/>
                      </a:cubicBezTo>
                      <a:lnTo>
                        <a:pt x="5191" y="3355"/>
                      </a:lnTo>
                      <a:lnTo>
                        <a:pt x="6672" y="4899"/>
                      </a:lnTo>
                      <a:cubicBezTo>
                        <a:pt x="6861" y="5099"/>
                        <a:pt x="7113" y="5193"/>
                        <a:pt x="7365" y="5193"/>
                      </a:cubicBezTo>
                      <a:cubicBezTo>
                        <a:pt x="7607" y="5193"/>
                        <a:pt x="7849" y="5109"/>
                        <a:pt x="8038" y="4931"/>
                      </a:cubicBezTo>
                      <a:cubicBezTo>
                        <a:pt x="8427" y="4553"/>
                        <a:pt x="8437" y="3943"/>
                        <a:pt x="8070" y="3554"/>
                      </a:cubicBezTo>
                      <a:lnTo>
                        <a:pt x="4918" y="276"/>
                      </a:lnTo>
                      <a:cubicBezTo>
                        <a:pt x="4734" y="93"/>
                        <a:pt x="4476" y="1"/>
                        <a:pt x="421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64"/>
                <p:cNvSpPr/>
                <p:nvPr/>
              </p:nvSpPr>
              <p:spPr>
                <a:xfrm>
                  <a:off x="1010045" y="2584898"/>
                  <a:ext cx="317532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" h="9457" extrusionOk="0">
                      <a:moveTo>
                        <a:pt x="4360" y="473"/>
                      </a:moveTo>
                      <a:cubicBezTo>
                        <a:pt x="4570" y="473"/>
                        <a:pt x="4760" y="547"/>
                        <a:pt x="4897" y="683"/>
                      </a:cubicBezTo>
                      <a:lnTo>
                        <a:pt x="8049" y="3961"/>
                      </a:lnTo>
                      <a:cubicBezTo>
                        <a:pt x="8185" y="4098"/>
                        <a:pt x="8259" y="4288"/>
                        <a:pt x="8248" y="4487"/>
                      </a:cubicBezTo>
                      <a:cubicBezTo>
                        <a:pt x="8248" y="4676"/>
                        <a:pt x="8164" y="4865"/>
                        <a:pt x="8028" y="5002"/>
                      </a:cubicBezTo>
                      <a:cubicBezTo>
                        <a:pt x="7891" y="5128"/>
                        <a:pt x="7712" y="5201"/>
                        <a:pt x="7512" y="5201"/>
                      </a:cubicBezTo>
                      <a:cubicBezTo>
                        <a:pt x="7313" y="5201"/>
                        <a:pt x="7124" y="5117"/>
                        <a:pt x="6987" y="4981"/>
                      </a:cubicBezTo>
                      <a:lnTo>
                        <a:pt x="5506" y="3426"/>
                      </a:lnTo>
                      <a:cubicBezTo>
                        <a:pt x="5455" y="3382"/>
                        <a:pt x="5394" y="3359"/>
                        <a:pt x="5330" y="3359"/>
                      </a:cubicBezTo>
                      <a:cubicBezTo>
                        <a:pt x="5301" y="3359"/>
                        <a:pt x="5272" y="3363"/>
                        <a:pt x="5243" y="3373"/>
                      </a:cubicBezTo>
                      <a:cubicBezTo>
                        <a:pt x="5159" y="3415"/>
                        <a:pt x="5096" y="3499"/>
                        <a:pt x="5096" y="3594"/>
                      </a:cubicBezTo>
                      <a:lnTo>
                        <a:pt x="5096" y="8259"/>
                      </a:lnTo>
                      <a:cubicBezTo>
                        <a:pt x="5096" y="8658"/>
                        <a:pt x="4770" y="8995"/>
                        <a:pt x="4360" y="8995"/>
                      </a:cubicBezTo>
                      <a:cubicBezTo>
                        <a:pt x="3961" y="8995"/>
                        <a:pt x="3636" y="8658"/>
                        <a:pt x="3636" y="8259"/>
                      </a:cubicBezTo>
                      <a:lnTo>
                        <a:pt x="3636" y="3594"/>
                      </a:lnTo>
                      <a:cubicBezTo>
                        <a:pt x="3636" y="3499"/>
                        <a:pt x="3573" y="3415"/>
                        <a:pt x="3489" y="3373"/>
                      </a:cubicBezTo>
                      <a:cubicBezTo>
                        <a:pt x="3457" y="3363"/>
                        <a:pt x="3426" y="3363"/>
                        <a:pt x="3394" y="3363"/>
                      </a:cubicBezTo>
                      <a:cubicBezTo>
                        <a:pt x="3331" y="3363"/>
                        <a:pt x="3279" y="3384"/>
                        <a:pt x="3226" y="3426"/>
                      </a:cubicBezTo>
                      <a:lnTo>
                        <a:pt x="1745" y="4981"/>
                      </a:lnTo>
                      <a:cubicBezTo>
                        <a:pt x="1598" y="5127"/>
                        <a:pt x="1405" y="5200"/>
                        <a:pt x="1212" y="5200"/>
                      </a:cubicBezTo>
                      <a:cubicBezTo>
                        <a:pt x="1029" y="5200"/>
                        <a:pt x="847" y="5135"/>
                        <a:pt x="704" y="5002"/>
                      </a:cubicBezTo>
                      <a:cubicBezTo>
                        <a:pt x="568" y="4865"/>
                        <a:pt x="484" y="4676"/>
                        <a:pt x="484" y="4487"/>
                      </a:cubicBezTo>
                      <a:cubicBezTo>
                        <a:pt x="473" y="4288"/>
                        <a:pt x="547" y="4098"/>
                        <a:pt x="683" y="3961"/>
                      </a:cubicBezTo>
                      <a:lnTo>
                        <a:pt x="3835" y="683"/>
                      </a:lnTo>
                      <a:cubicBezTo>
                        <a:pt x="3972" y="547"/>
                        <a:pt x="4161" y="473"/>
                        <a:pt x="4360" y="473"/>
                      </a:cubicBezTo>
                      <a:close/>
                      <a:moveTo>
                        <a:pt x="4360" y="1"/>
                      </a:moveTo>
                      <a:cubicBezTo>
                        <a:pt x="4035" y="1"/>
                        <a:pt x="3720" y="127"/>
                        <a:pt x="3499" y="358"/>
                      </a:cubicBezTo>
                      <a:lnTo>
                        <a:pt x="347" y="3636"/>
                      </a:lnTo>
                      <a:cubicBezTo>
                        <a:pt x="126" y="3867"/>
                        <a:pt x="0" y="4172"/>
                        <a:pt x="11" y="4498"/>
                      </a:cubicBezTo>
                      <a:cubicBezTo>
                        <a:pt x="21" y="4813"/>
                        <a:pt x="148" y="5117"/>
                        <a:pt x="379" y="5338"/>
                      </a:cubicBezTo>
                      <a:cubicBezTo>
                        <a:pt x="615" y="5559"/>
                        <a:pt x="916" y="5669"/>
                        <a:pt x="1217" y="5669"/>
                      </a:cubicBezTo>
                      <a:cubicBezTo>
                        <a:pt x="1531" y="5669"/>
                        <a:pt x="1844" y="5548"/>
                        <a:pt x="2081" y="5306"/>
                      </a:cubicBezTo>
                      <a:lnTo>
                        <a:pt x="3163" y="4172"/>
                      </a:lnTo>
                      <a:lnTo>
                        <a:pt x="3163" y="8259"/>
                      </a:lnTo>
                      <a:cubicBezTo>
                        <a:pt x="3163" y="8921"/>
                        <a:pt x="3699" y="9457"/>
                        <a:pt x="4360" y="9457"/>
                      </a:cubicBezTo>
                      <a:cubicBezTo>
                        <a:pt x="5033" y="9457"/>
                        <a:pt x="5569" y="8921"/>
                        <a:pt x="5569" y="8259"/>
                      </a:cubicBezTo>
                      <a:lnTo>
                        <a:pt x="5569" y="4172"/>
                      </a:lnTo>
                      <a:lnTo>
                        <a:pt x="6651" y="5306"/>
                      </a:lnTo>
                      <a:cubicBezTo>
                        <a:pt x="6882" y="5537"/>
                        <a:pt x="7187" y="5674"/>
                        <a:pt x="7512" y="5674"/>
                      </a:cubicBezTo>
                      <a:cubicBezTo>
                        <a:pt x="7827" y="5674"/>
                        <a:pt x="8122" y="5548"/>
                        <a:pt x="8353" y="5338"/>
                      </a:cubicBezTo>
                      <a:cubicBezTo>
                        <a:pt x="8584" y="5117"/>
                        <a:pt x="8710" y="4813"/>
                        <a:pt x="8721" y="4498"/>
                      </a:cubicBezTo>
                      <a:cubicBezTo>
                        <a:pt x="8721" y="4172"/>
                        <a:pt x="8605" y="3867"/>
                        <a:pt x="8385" y="3636"/>
                      </a:cubicBezTo>
                      <a:lnTo>
                        <a:pt x="5233" y="358"/>
                      </a:lnTo>
                      <a:cubicBezTo>
                        <a:pt x="5012" y="127"/>
                        <a:pt x="4696" y="1"/>
                        <a:pt x="43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5" name="Google Shape;1585;p64"/>
              <p:cNvGrpSpPr/>
              <p:nvPr/>
            </p:nvGrpSpPr>
            <p:grpSpPr>
              <a:xfrm>
                <a:off x="1575442" y="3470558"/>
                <a:ext cx="1987176" cy="984166"/>
                <a:chOff x="1230758" y="2353844"/>
                <a:chExt cx="2295721" cy="1136975"/>
              </a:xfrm>
            </p:grpSpPr>
            <p:sp>
              <p:nvSpPr>
                <p:cNvPr id="1586" name="Google Shape;1586;p64"/>
                <p:cNvSpPr/>
                <p:nvPr/>
              </p:nvSpPr>
              <p:spPr>
                <a:xfrm>
                  <a:off x="1239169" y="2362255"/>
                  <a:ext cx="2134281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18" h="30754" extrusionOk="0">
                      <a:moveTo>
                        <a:pt x="2228" y="1"/>
                      </a:moveTo>
                      <a:cubicBezTo>
                        <a:pt x="100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1009" y="30754"/>
                        <a:pt x="2228" y="30754"/>
                      </a:cubicBezTo>
                      <a:lnTo>
                        <a:pt x="56390" y="30754"/>
                      </a:lnTo>
                      <a:cubicBezTo>
                        <a:pt x="57609" y="30754"/>
                        <a:pt x="58618" y="29756"/>
                        <a:pt x="58618" y="28526"/>
                      </a:cubicBezTo>
                      <a:lnTo>
                        <a:pt x="58618" y="2228"/>
                      </a:lnTo>
                      <a:cubicBezTo>
                        <a:pt x="58618" y="999"/>
                        <a:pt x="57609" y="1"/>
                        <a:pt x="56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64"/>
                <p:cNvSpPr/>
                <p:nvPr/>
              </p:nvSpPr>
              <p:spPr>
                <a:xfrm>
                  <a:off x="1230758" y="2353844"/>
                  <a:ext cx="2151103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0" h="31227" extrusionOk="0">
                      <a:moveTo>
                        <a:pt x="56621" y="463"/>
                      </a:moveTo>
                      <a:cubicBezTo>
                        <a:pt x="57714" y="463"/>
                        <a:pt x="58607" y="1356"/>
                        <a:pt x="58607" y="2459"/>
                      </a:cubicBezTo>
                      <a:lnTo>
                        <a:pt x="58607" y="28757"/>
                      </a:lnTo>
                      <a:cubicBezTo>
                        <a:pt x="58607" y="29861"/>
                        <a:pt x="57714" y="30754"/>
                        <a:pt x="56621" y="30754"/>
                      </a:cubicBezTo>
                      <a:lnTo>
                        <a:pt x="2459" y="30754"/>
                      </a:lnTo>
                      <a:cubicBezTo>
                        <a:pt x="1366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6" y="463"/>
                        <a:pt x="2459" y="463"/>
                      </a:cubicBezTo>
                      <a:close/>
                      <a:moveTo>
                        <a:pt x="2459" y="1"/>
                      </a:moveTo>
                      <a:cubicBezTo>
                        <a:pt x="1104" y="1"/>
                        <a:pt x="0" y="1103"/>
                        <a:pt x="0" y="2459"/>
                      </a:cubicBezTo>
                      <a:lnTo>
                        <a:pt x="0" y="28757"/>
                      </a:lnTo>
                      <a:cubicBezTo>
                        <a:pt x="0" y="30113"/>
                        <a:pt x="1104" y="31227"/>
                        <a:pt x="2459" y="31227"/>
                      </a:cubicBezTo>
                      <a:lnTo>
                        <a:pt x="56621" y="31227"/>
                      </a:lnTo>
                      <a:cubicBezTo>
                        <a:pt x="57976" y="31227"/>
                        <a:pt x="59080" y="30113"/>
                        <a:pt x="59080" y="28757"/>
                      </a:cubicBezTo>
                      <a:lnTo>
                        <a:pt x="59080" y="2459"/>
                      </a:lnTo>
                      <a:cubicBezTo>
                        <a:pt x="59080" y="1103"/>
                        <a:pt x="57976" y="1"/>
                        <a:pt x="56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64"/>
                <p:cNvSpPr/>
                <p:nvPr/>
              </p:nvSpPr>
              <p:spPr>
                <a:xfrm>
                  <a:off x="1384151" y="2362255"/>
                  <a:ext cx="2133917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08" h="30754" extrusionOk="0">
                      <a:moveTo>
                        <a:pt x="2228" y="1"/>
                      </a:moveTo>
                      <a:cubicBezTo>
                        <a:pt x="99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999" y="30754"/>
                        <a:pt x="2228" y="30754"/>
                      </a:cubicBezTo>
                      <a:lnTo>
                        <a:pt x="56380" y="30754"/>
                      </a:lnTo>
                      <a:cubicBezTo>
                        <a:pt x="57609" y="30754"/>
                        <a:pt x="58607" y="29756"/>
                        <a:pt x="58607" y="28526"/>
                      </a:cubicBezTo>
                      <a:lnTo>
                        <a:pt x="58607" y="2228"/>
                      </a:lnTo>
                      <a:cubicBezTo>
                        <a:pt x="58607" y="999"/>
                        <a:pt x="57609" y="1"/>
                        <a:pt x="56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64"/>
                <p:cNvSpPr/>
                <p:nvPr/>
              </p:nvSpPr>
              <p:spPr>
                <a:xfrm>
                  <a:off x="1375340" y="2353844"/>
                  <a:ext cx="2151139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1" h="31227" extrusionOk="0">
                      <a:moveTo>
                        <a:pt x="56622" y="463"/>
                      </a:moveTo>
                      <a:cubicBezTo>
                        <a:pt x="57725" y="463"/>
                        <a:pt x="58618" y="1356"/>
                        <a:pt x="58618" y="2459"/>
                      </a:cubicBezTo>
                      <a:lnTo>
                        <a:pt x="58618" y="28757"/>
                      </a:lnTo>
                      <a:cubicBezTo>
                        <a:pt x="58618" y="29861"/>
                        <a:pt x="57725" y="30754"/>
                        <a:pt x="56622" y="30754"/>
                      </a:cubicBezTo>
                      <a:lnTo>
                        <a:pt x="2470" y="30754"/>
                      </a:lnTo>
                      <a:cubicBezTo>
                        <a:pt x="1367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7" y="463"/>
                        <a:pt x="2470" y="463"/>
                      </a:cubicBezTo>
                      <a:close/>
                      <a:moveTo>
                        <a:pt x="2470" y="1"/>
                      </a:moveTo>
                      <a:cubicBezTo>
                        <a:pt x="1105" y="1"/>
                        <a:pt x="1" y="1103"/>
                        <a:pt x="1" y="2459"/>
                      </a:cubicBezTo>
                      <a:lnTo>
                        <a:pt x="1" y="28757"/>
                      </a:lnTo>
                      <a:cubicBezTo>
                        <a:pt x="1" y="30113"/>
                        <a:pt x="1105" y="31227"/>
                        <a:pt x="2470" y="31227"/>
                      </a:cubicBezTo>
                      <a:lnTo>
                        <a:pt x="56622" y="31227"/>
                      </a:lnTo>
                      <a:cubicBezTo>
                        <a:pt x="57977" y="31227"/>
                        <a:pt x="59081" y="30113"/>
                        <a:pt x="59081" y="28757"/>
                      </a:cubicBezTo>
                      <a:lnTo>
                        <a:pt x="59081" y="2459"/>
                      </a:lnTo>
                      <a:cubicBezTo>
                        <a:pt x="59081" y="1103"/>
                        <a:pt x="57977" y="1"/>
                        <a:pt x="566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64"/>
                <p:cNvSpPr/>
                <p:nvPr/>
              </p:nvSpPr>
              <p:spPr>
                <a:xfrm>
                  <a:off x="1513841" y="2491945"/>
                  <a:ext cx="1874532" cy="86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84" h="23631" extrusionOk="0">
                      <a:moveTo>
                        <a:pt x="25742" y="2806"/>
                      </a:moveTo>
                      <a:cubicBezTo>
                        <a:pt x="30712" y="2806"/>
                        <a:pt x="34746" y="6841"/>
                        <a:pt x="34746" y="11821"/>
                      </a:cubicBezTo>
                      <a:cubicBezTo>
                        <a:pt x="34746" y="16790"/>
                        <a:pt x="30712" y="20825"/>
                        <a:pt x="25742" y="20825"/>
                      </a:cubicBezTo>
                      <a:cubicBezTo>
                        <a:pt x="20762" y="20825"/>
                        <a:pt x="16727" y="16790"/>
                        <a:pt x="16727" y="11821"/>
                      </a:cubicBezTo>
                      <a:cubicBezTo>
                        <a:pt x="16727" y="6841"/>
                        <a:pt x="20762" y="2806"/>
                        <a:pt x="25742" y="2806"/>
                      </a:cubicBezTo>
                      <a:close/>
                      <a:moveTo>
                        <a:pt x="4802" y="0"/>
                      </a:moveTo>
                      <a:cubicBezTo>
                        <a:pt x="4434" y="0"/>
                        <a:pt x="4182" y="221"/>
                        <a:pt x="4119" y="557"/>
                      </a:cubicBezTo>
                      <a:lnTo>
                        <a:pt x="4119" y="568"/>
                      </a:lnTo>
                      <a:cubicBezTo>
                        <a:pt x="3867" y="2417"/>
                        <a:pt x="2407" y="3867"/>
                        <a:pt x="558" y="4119"/>
                      </a:cubicBezTo>
                      <a:cubicBezTo>
                        <a:pt x="558" y="4119"/>
                        <a:pt x="558" y="4130"/>
                        <a:pt x="547" y="4130"/>
                      </a:cubicBezTo>
                      <a:cubicBezTo>
                        <a:pt x="63" y="4224"/>
                        <a:pt x="0" y="4413"/>
                        <a:pt x="0" y="4823"/>
                      </a:cubicBezTo>
                      <a:lnTo>
                        <a:pt x="0" y="18807"/>
                      </a:lnTo>
                      <a:cubicBezTo>
                        <a:pt x="0" y="19228"/>
                        <a:pt x="63" y="19407"/>
                        <a:pt x="547" y="19512"/>
                      </a:cubicBezTo>
                      <a:lnTo>
                        <a:pt x="558" y="19512"/>
                      </a:lnTo>
                      <a:cubicBezTo>
                        <a:pt x="2407" y="19764"/>
                        <a:pt x="3867" y="21224"/>
                        <a:pt x="4119" y="23073"/>
                      </a:cubicBezTo>
                      <a:cubicBezTo>
                        <a:pt x="4182" y="23409"/>
                        <a:pt x="4434" y="23630"/>
                        <a:pt x="4802" y="23630"/>
                      </a:cubicBezTo>
                      <a:lnTo>
                        <a:pt x="46682" y="23630"/>
                      </a:lnTo>
                      <a:cubicBezTo>
                        <a:pt x="47039" y="23630"/>
                        <a:pt x="47302" y="23409"/>
                        <a:pt x="47354" y="23073"/>
                      </a:cubicBezTo>
                      <a:lnTo>
                        <a:pt x="47365" y="23073"/>
                      </a:lnTo>
                      <a:cubicBezTo>
                        <a:pt x="47607" y="21224"/>
                        <a:pt x="49067" y="19764"/>
                        <a:pt x="50916" y="19512"/>
                      </a:cubicBezTo>
                      <a:lnTo>
                        <a:pt x="50927" y="19512"/>
                      </a:lnTo>
                      <a:cubicBezTo>
                        <a:pt x="51410" y="19407"/>
                        <a:pt x="51483" y="19228"/>
                        <a:pt x="51483" y="18807"/>
                      </a:cubicBezTo>
                      <a:lnTo>
                        <a:pt x="51483" y="4823"/>
                      </a:lnTo>
                      <a:cubicBezTo>
                        <a:pt x="51483" y="4413"/>
                        <a:pt x="51410" y="4224"/>
                        <a:pt x="50927" y="4130"/>
                      </a:cubicBezTo>
                      <a:lnTo>
                        <a:pt x="50916" y="4119"/>
                      </a:lnTo>
                      <a:cubicBezTo>
                        <a:pt x="49067" y="3867"/>
                        <a:pt x="47607" y="2417"/>
                        <a:pt x="47365" y="568"/>
                      </a:cubicBezTo>
                      <a:lnTo>
                        <a:pt x="47354" y="557"/>
                      </a:lnTo>
                      <a:cubicBezTo>
                        <a:pt x="47302" y="221"/>
                        <a:pt x="47039" y="0"/>
                        <a:pt x="466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64"/>
                <p:cNvSpPr/>
                <p:nvPr/>
              </p:nvSpPr>
              <p:spPr>
                <a:xfrm>
                  <a:off x="2337056" y="2731809"/>
                  <a:ext cx="228036" cy="38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10455" extrusionOk="0">
                      <a:moveTo>
                        <a:pt x="2501" y="0"/>
                      </a:moveTo>
                      <a:lnTo>
                        <a:pt x="2501" y="1544"/>
                      </a:lnTo>
                      <a:cubicBezTo>
                        <a:pt x="1241" y="1787"/>
                        <a:pt x="453" y="2553"/>
                        <a:pt x="453" y="3667"/>
                      </a:cubicBezTo>
                      <a:cubicBezTo>
                        <a:pt x="453" y="6251"/>
                        <a:pt x="4309" y="5485"/>
                        <a:pt x="4309" y="6777"/>
                      </a:cubicBezTo>
                      <a:cubicBezTo>
                        <a:pt x="4309" y="7197"/>
                        <a:pt x="3941" y="7418"/>
                        <a:pt x="3363" y="7418"/>
                      </a:cubicBezTo>
                      <a:cubicBezTo>
                        <a:pt x="2596" y="7418"/>
                        <a:pt x="1472" y="6977"/>
                        <a:pt x="726" y="6314"/>
                      </a:cubicBezTo>
                      <a:lnTo>
                        <a:pt x="1" y="7743"/>
                      </a:lnTo>
                      <a:cubicBezTo>
                        <a:pt x="673" y="8301"/>
                        <a:pt x="1567" y="8700"/>
                        <a:pt x="2501" y="8836"/>
                      </a:cubicBezTo>
                      <a:lnTo>
                        <a:pt x="2501" y="10454"/>
                      </a:lnTo>
                      <a:lnTo>
                        <a:pt x="3878" y="10454"/>
                      </a:lnTo>
                      <a:lnTo>
                        <a:pt x="3878" y="8889"/>
                      </a:lnTo>
                      <a:cubicBezTo>
                        <a:pt x="5244" y="8731"/>
                        <a:pt x="6263" y="7975"/>
                        <a:pt x="6263" y="6683"/>
                      </a:cubicBezTo>
                      <a:cubicBezTo>
                        <a:pt x="6263" y="4045"/>
                        <a:pt x="2396" y="4759"/>
                        <a:pt x="2396" y="3499"/>
                      </a:cubicBezTo>
                      <a:cubicBezTo>
                        <a:pt x="2396" y="3152"/>
                        <a:pt x="2722" y="2973"/>
                        <a:pt x="3206" y="2973"/>
                      </a:cubicBezTo>
                      <a:cubicBezTo>
                        <a:pt x="3794" y="2973"/>
                        <a:pt x="4771" y="3289"/>
                        <a:pt x="5538" y="3730"/>
                      </a:cubicBezTo>
                      <a:lnTo>
                        <a:pt x="6242" y="2280"/>
                      </a:lnTo>
                      <a:cubicBezTo>
                        <a:pt x="5611" y="1881"/>
                        <a:pt x="4761" y="1586"/>
                        <a:pt x="3878" y="1492"/>
                      </a:cubicBezTo>
                      <a:lnTo>
                        <a:pt x="38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64"/>
                <p:cNvSpPr/>
                <p:nvPr/>
              </p:nvSpPr>
              <p:spPr>
                <a:xfrm>
                  <a:off x="1679867" y="2803317"/>
                  <a:ext cx="237976" cy="23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6" h="6536" extrusionOk="0">
                      <a:moveTo>
                        <a:pt x="3268" y="1"/>
                      </a:moveTo>
                      <a:cubicBezTo>
                        <a:pt x="1461" y="1"/>
                        <a:pt x="0" y="1462"/>
                        <a:pt x="0" y="3269"/>
                      </a:cubicBezTo>
                      <a:cubicBezTo>
                        <a:pt x="0" y="5065"/>
                        <a:pt x="1461" y="6536"/>
                        <a:pt x="3268" y="6536"/>
                      </a:cubicBezTo>
                      <a:cubicBezTo>
                        <a:pt x="5075" y="6536"/>
                        <a:pt x="6535" y="5065"/>
                        <a:pt x="6535" y="3269"/>
                      </a:cubicBezTo>
                      <a:cubicBezTo>
                        <a:pt x="6535" y="1462"/>
                        <a:pt x="5075" y="1"/>
                        <a:pt x="32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64"/>
                <p:cNvSpPr/>
                <p:nvPr/>
              </p:nvSpPr>
              <p:spPr>
                <a:xfrm>
                  <a:off x="2835536" y="2362255"/>
                  <a:ext cx="386783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3" h="30754" extrusionOk="0">
                      <a:moveTo>
                        <a:pt x="0" y="1"/>
                      </a:moveTo>
                      <a:lnTo>
                        <a:pt x="0" y="30754"/>
                      </a:lnTo>
                      <a:lnTo>
                        <a:pt x="10622" y="30754"/>
                      </a:lnTo>
                      <a:lnTo>
                        <a:pt x="106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64"/>
                <p:cNvSpPr/>
                <p:nvPr/>
              </p:nvSpPr>
              <p:spPr>
                <a:xfrm>
                  <a:off x="2826725" y="2353844"/>
                  <a:ext cx="404005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6" h="31227" extrusionOk="0">
                      <a:moveTo>
                        <a:pt x="10633" y="463"/>
                      </a:moveTo>
                      <a:lnTo>
                        <a:pt x="10633" y="30754"/>
                      </a:lnTo>
                      <a:lnTo>
                        <a:pt x="474" y="30754"/>
                      </a:lnTo>
                      <a:lnTo>
                        <a:pt x="474" y="463"/>
                      </a:lnTo>
                      <a:close/>
                      <a:moveTo>
                        <a:pt x="242" y="1"/>
                      </a:moveTo>
                      <a:cubicBezTo>
                        <a:pt x="105" y="1"/>
                        <a:pt x="0" y="106"/>
                        <a:pt x="0" y="232"/>
                      </a:cubicBezTo>
                      <a:lnTo>
                        <a:pt x="0" y="30985"/>
                      </a:lnTo>
                      <a:cubicBezTo>
                        <a:pt x="0" y="31122"/>
                        <a:pt x="105" y="31227"/>
                        <a:pt x="242" y="31227"/>
                      </a:cubicBezTo>
                      <a:lnTo>
                        <a:pt x="10864" y="31227"/>
                      </a:lnTo>
                      <a:cubicBezTo>
                        <a:pt x="10990" y="31227"/>
                        <a:pt x="11095" y="31122"/>
                        <a:pt x="11095" y="30985"/>
                      </a:cubicBezTo>
                      <a:lnTo>
                        <a:pt x="11095" y="232"/>
                      </a:lnTo>
                      <a:cubicBezTo>
                        <a:pt x="11095" y="106"/>
                        <a:pt x="10990" y="1"/>
                        <a:pt x="108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5" name="Google Shape;1595;p64"/>
              <p:cNvGrpSpPr/>
              <p:nvPr/>
            </p:nvGrpSpPr>
            <p:grpSpPr>
              <a:xfrm>
                <a:off x="3118249" y="3868769"/>
                <a:ext cx="761344" cy="761628"/>
                <a:chOff x="5512545" y="999244"/>
                <a:chExt cx="879556" cy="879884"/>
              </a:xfrm>
            </p:grpSpPr>
            <p:sp>
              <p:nvSpPr>
                <p:cNvPr id="1596" name="Google Shape;1596;p64"/>
                <p:cNvSpPr/>
                <p:nvPr/>
              </p:nvSpPr>
              <p:spPr>
                <a:xfrm>
                  <a:off x="5520956" y="1008055"/>
                  <a:ext cx="862699" cy="862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4" h="23693" extrusionOk="0">
                      <a:moveTo>
                        <a:pt x="11852" y="1"/>
                      </a:moveTo>
                      <a:cubicBezTo>
                        <a:pt x="5307" y="1"/>
                        <a:pt x="1" y="5296"/>
                        <a:pt x="1" y="11841"/>
                      </a:cubicBezTo>
                      <a:cubicBezTo>
                        <a:pt x="1" y="18387"/>
                        <a:pt x="5307" y="23693"/>
                        <a:pt x="11852" y="23693"/>
                      </a:cubicBezTo>
                      <a:cubicBezTo>
                        <a:pt x="18388" y="23693"/>
                        <a:pt x="23694" y="18387"/>
                        <a:pt x="23694" y="11841"/>
                      </a:cubicBezTo>
                      <a:cubicBezTo>
                        <a:pt x="23694" y="5296"/>
                        <a:pt x="18388" y="1"/>
                        <a:pt x="118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64"/>
                <p:cNvSpPr/>
                <p:nvPr/>
              </p:nvSpPr>
              <p:spPr>
                <a:xfrm>
                  <a:off x="5512545" y="999244"/>
                  <a:ext cx="879556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7" h="24166" extrusionOk="0">
                      <a:moveTo>
                        <a:pt x="12083" y="474"/>
                      </a:moveTo>
                      <a:cubicBezTo>
                        <a:pt x="18482" y="474"/>
                        <a:pt x="23694" y="5685"/>
                        <a:pt x="23694" y="12083"/>
                      </a:cubicBezTo>
                      <a:cubicBezTo>
                        <a:pt x="23694" y="18492"/>
                        <a:pt x="18482" y="23694"/>
                        <a:pt x="12083" y="23694"/>
                      </a:cubicBezTo>
                      <a:cubicBezTo>
                        <a:pt x="5674" y="23694"/>
                        <a:pt x="463" y="18492"/>
                        <a:pt x="463" y="12083"/>
                      </a:cubicBezTo>
                      <a:cubicBezTo>
                        <a:pt x="463" y="5685"/>
                        <a:pt x="5674" y="474"/>
                        <a:pt x="12083" y="474"/>
                      </a:cubicBezTo>
                      <a:close/>
                      <a:moveTo>
                        <a:pt x="12083" y="0"/>
                      </a:moveTo>
                      <a:cubicBezTo>
                        <a:pt x="5422" y="0"/>
                        <a:pt x="1" y="5422"/>
                        <a:pt x="1" y="12083"/>
                      </a:cubicBezTo>
                      <a:cubicBezTo>
                        <a:pt x="1" y="18745"/>
                        <a:pt x="5422" y="24166"/>
                        <a:pt x="12083" y="24166"/>
                      </a:cubicBezTo>
                      <a:cubicBezTo>
                        <a:pt x="18745" y="24166"/>
                        <a:pt x="24156" y="18745"/>
                        <a:pt x="24156" y="12083"/>
                      </a:cubicBezTo>
                      <a:cubicBezTo>
                        <a:pt x="24156" y="5422"/>
                        <a:pt x="18745" y="0"/>
                        <a:pt x="120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64"/>
                <p:cNvSpPr/>
                <p:nvPr/>
              </p:nvSpPr>
              <p:spPr>
                <a:xfrm>
                  <a:off x="5621955" y="1109054"/>
                  <a:ext cx="660732" cy="66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8135" extrusionOk="0">
                      <a:moveTo>
                        <a:pt x="9078" y="0"/>
                      </a:moveTo>
                      <a:cubicBezTo>
                        <a:pt x="4067" y="0"/>
                        <a:pt x="1" y="4056"/>
                        <a:pt x="1" y="9067"/>
                      </a:cubicBezTo>
                      <a:cubicBezTo>
                        <a:pt x="1" y="14079"/>
                        <a:pt x="4067" y="18135"/>
                        <a:pt x="9078" y="18135"/>
                      </a:cubicBezTo>
                      <a:cubicBezTo>
                        <a:pt x="14080" y="18135"/>
                        <a:pt x="18146" y="14079"/>
                        <a:pt x="18146" y="9067"/>
                      </a:cubicBezTo>
                      <a:cubicBezTo>
                        <a:pt x="18146" y="4056"/>
                        <a:pt x="14080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64"/>
                <p:cNvSpPr/>
                <p:nvPr/>
              </p:nvSpPr>
              <p:spPr>
                <a:xfrm>
                  <a:off x="5613545" y="1100243"/>
                  <a:ext cx="677554" cy="677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9" h="18619" extrusionOk="0">
                      <a:moveTo>
                        <a:pt x="9309" y="473"/>
                      </a:moveTo>
                      <a:cubicBezTo>
                        <a:pt x="14174" y="473"/>
                        <a:pt x="18146" y="4434"/>
                        <a:pt x="18146" y="9309"/>
                      </a:cubicBezTo>
                      <a:cubicBezTo>
                        <a:pt x="18146" y="14184"/>
                        <a:pt x="14174" y="18146"/>
                        <a:pt x="9309" y="18146"/>
                      </a:cubicBezTo>
                      <a:cubicBezTo>
                        <a:pt x="4434" y="18146"/>
                        <a:pt x="474" y="14184"/>
                        <a:pt x="474" y="9309"/>
                      </a:cubicBezTo>
                      <a:cubicBezTo>
                        <a:pt x="474" y="4434"/>
                        <a:pt x="4434" y="473"/>
                        <a:pt x="9309" y="473"/>
                      </a:cubicBezTo>
                      <a:close/>
                      <a:moveTo>
                        <a:pt x="9309" y="0"/>
                      </a:moveTo>
                      <a:cubicBezTo>
                        <a:pt x="4172" y="0"/>
                        <a:pt x="0" y="4182"/>
                        <a:pt x="0" y="9309"/>
                      </a:cubicBezTo>
                      <a:cubicBezTo>
                        <a:pt x="0" y="14437"/>
                        <a:pt x="4172" y="18618"/>
                        <a:pt x="9309" y="18618"/>
                      </a:cubicBezTo>
                      <a:cubicBezTo>
                        <a:pt x="14437" y="18618"/>
                        <a:pt x="18608" y="14437"/>
                        <a:pt x="18608" y="9309"/>
                      </a:cubicBezTo>
                      <a:cubicBezTo>
                        <a:pt x="18608" y="4182"/>
                        <a:pt x="14437" y="0"/>
                        <a:pt x="93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64"/>
                <p:cNvSpPr/>
                <p:nvPr/>
              </p:nvSpPr>
              <p:spPr>
                <a:xfrm>
                  <a:off x="5826248" y="1228403"/>
                  <a:ext cx="252139" cy="421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11579" extrusionOk="0">
                      <a:moveTo>
                        <a:pt x="2774" y="0"/>
                      </a:moveTo>
                      <a:lnTo>
                        <a:pt x="2774" y="1713"/>
                      </a:lnTo>
                      <a:cubicBezTo>
                        <a:pt x="1377" y="1976"/>
                        <a:pt x="494" y="2826"/>
                        <a:pt x="494" y="4066"/>
                      </a:cubicBezTo>
                      <a:cubicBezTo>
                        <a:pt x="494" y="6924"/>
                        <a:pt x="4770" y="6073"/>
                        <a:pt x="4770" y="7502"/>
                      </a:cubicBezTo>
                      <a:cubicBezTo>
                        <a:pt x="4770" y="7965"/>
                        <a:pt x="4361" y="8206"/>
                        <a:pt x="3720" y="8206"/>
                      </a:cubicBezTo>
                      <a:cubicBezTo>
                        <a:pt x="2879" y="8206"/>
                        <a:pt x="1629" y="7722"/>
                        <a:pt x="799" y="6998"/>
                      </a:cubicBezTo>
                      <a:lnTo>
                        <a:pt x="0" y="8584"/>
                      </a:lnTo>
                      <a:cubicBezTo>
                        <a:pt x="736" y="9193"/>
                        <a:pt x="1734" y="9635"/>
                        <a:pt x="2774" y="9793"/>
                      </a:cubicBezTo>
                      <a:lnTo>
                        <a:pt x="2774" y="11579"/>
                      </a:lnTo>
                      <a:lnTo>
                        <a:pt x="4298" y="11579"/>
                      </a:lnTo>
                      <a:lnTo>
                        <a:pt x="4298" y="9835"/>
                      </a:lnTo>
                      <a:cubicBezTo>
                        <a:pt x="5811" y="9667"/>
                        <a:pt x="6925" y="8836"/>
                        <a:pt x="6925" y="7397"/>
                      </a:cubicBezTo>
                      <a:cubicBezTo>
                        <a:pt x="6925" y="4476"/>
                        <a:pt x="2659" y="5275"/>
                        <a:pt x="2659" y="3877"/>
                      </a:cubicBezTo>
                      <a:cubicBezTo>
                        <a:pt x="2659" y="3489"/>
                        <a:pt x="3016" y="3289"/>
                        <a:pt x="3541" y="3289"/>
                      </a:cubicBezTo>
                      <a:cubicBezTo>
                        <a:pt x="4203" y="3289"/>
                        <a:pt x="5275" y="3636"/>
                        <a:pt x="6126" y="4129"/>
                      </a:cubicBezTo>
                      <a:lnTo>
                        <a:pt x="6904" y="2532"/>
                      </a:lnTo>
                      <a:cubicBezTo>
                        <a:pt x="6210" y="2081"/>
                        <a:pt x="5264" y="1755"/>
                        <a:pt x="4298" y="16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65" title="嵌入式期末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250" y="352688"/>
            <a:ext cx="5917500" cy="44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65"/>
          <p:cNvSpPr txBox="1"/>
          <p:nvPr/>
        </p:nvSpPr>
        <p:spPr>
          <a:xfrm>
            <a:off x="3448800" y="4790825"/>
            <a:ext cx="22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問：說了多少個「我們」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ECDA157-C4A5-3E8B-17E9-665DB3AF1143}"/>
              </a:ext>
            </a:extLst>
          </p:cNvPr>
          <p:cNvSpPr txBox="1"/>
          <p:nvPr/>
        </p:nvSpPr>
        <p:spPr>
          <a:xfrm>
            <a:off x="2087185" y="4483042"/>
            <a:ext cx="4969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影片連結：</a:t>
            </a:r>
            <a:r>
              <a:rPr kumimoji="1" lang="en" altLang="zh-TW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https://www.youtube.com/watch?v=S1GzbQeTjJI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6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DEMO(登入)</a:t>
            </a:r>
            <a:endParaRPr/>
          </a:p>
        </p:txBody>
      </p:sp>
      <p:pic>
        <p:nvPicPr>
          <p:cNvPr id="1612" name="Google Shape;16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975" y="1579200"/>
            <a:ext cx="2120625" cy="19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66"/>
          <p:cNvPicPr preferRelativeResize="0"/>
          <p:nvPr/>
        </p:nvPicPr>
        <p:blipFill rotWithShape="1">
          <a:blip r:embed="rId4">
            <a:alphaModFix/>
          </a:blip>
          <a:srcRect l="7801" t="11062" r="16233" b="14444"/>
          <a:stretch/>
        </p:blipFill>
        <p:spPr>
          <a:xfrm>
            <a:off x="3727900" y="1579200"/>
            <a:ext cx="2009781" cy="19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400" y="1017725"/>
            <a:ext cx="1657772" cy="16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401" y="2805326"/>
            <a:ext cx="1588931" cy="160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6" name="Google Shape;1616;p66"/>
          <p:cNvCxnSpPr>
            <a:stCxn id="1613" idx="3"/>
            <a:endCxn id="1614" idx="1"/>
          </p:cNvCxnSpPr>
          <p:nvPr/>
        </p:nvCxnSpPr>
        <p:spPr>
          <a:xfrm rot="10800000" flipH="1">
            <a:off x="5737681" y="1820438"/>
            <a:ext cx="500700" cy="7338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7" name="Google Shape;1617;p66"/>
          <p:cNvCxnSpPr>
            <a:stCxn id="1613" idx="3"/>
            <a:endCxn id="1615" idx="1"/>
          </p:cNvCxnSpPr>
          <p:nvPr/>
        </p:nvCxnSpPr>
        <p:spPr>
          <a:xfrm>
            <a:off x="5737681" y="2554238"/>
            <a:ext cx="500700" cy="1053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6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DEMO(選項)</a:t>
            </a:r>
            <a:endParaRPr/>
          </a:p>
        </p:txBody>
      </p:sp>
      <p:pic>
        <p:nvPicPr>
          <p:cNvPr id="1623" name="Google Shape;162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050" y="1251650"/>
            <a:ext cx="27241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6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DEMO(存款)</a:t>
            </a:r>
            <a:endParaRPr/>
          </a:p>
        </p:txBody>
      </p:sp>
      <p:pic>
        <p:nvPicPr>
          <p:cNvPr id="1629" name="Google Shape;16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075" y="1451750"/>
            <a:ext cx="27241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835" y="1451750"/>
            <a:ext cx="240109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目錄</a:t>
            </a:r>
            <a:endParaRPr/>
          </a:p>
        </p:txBody>
      </p:sp>
      <p:sp>
        <p:nvSpPr>
          <p:cNvPr id="1036" name="Google Shape;1036;p51"/>
          <p:cNvSpPr txBox="1">
            <a:spLocks noGrp="1"/>
          </p:cNvSpPr>
          <p:nvPr>
            <p:ph type="title" idx="2"/>
          </p:nvPr>
        </p:nvSpPr>
        <p:spPr>
          <a:xfrm>
            <a:off x="720000" y="1640842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設計方法</a:t>
            </a:r>
            <a:endParaRPr/>
          </a:p>
        </p:txBody>
      </p:sp>
      <p:sp>
        <p:nvSpPr>
          <p:cNvPr id="1037" name="Google Shape;1037;p51"/>
          <p:cNvSpPr txBox="1">
            <a:spLocks noGrp="1"/>
          </p:cNvSpPr>
          <p:nvPr>
            <p:ph type="title" idx="3"/>
          </p:nvPr>
        </p:nvSpPr>
        <p:spPr>
          <a:xfrm>
            <a:off x="7200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038" name="Google Shape;1038;p51"/>
          <p:cNvSpPr txBox="1">
            <a:spLocks noGrp="1"/>
          </p:cNvSpPr>
          <p:nvPr>
            <p:ph type="subTitle" idx="1"/>
          </p:nvPr>
        </p:nvSpPr>
        <p:spPr>
          <a:xfrm>
            <a:off x="720000" y="233666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程式設計邏輯處理</a:t>
            </a:r>
            <a:endParaRPr/>
          </a:p>
        </p:txBody>
      </p:sp>
      <p:sp>
        <p:nvSpPr>
          <p:cNvPr id="1039" name="Google Shape;1039;p51"/>
          <p:cNvSpPr txBox="1">
            <a:spLocks noGrp="1"/>
          </p:cNvSpPr>
          <p:nvPr>
            <p:ph type="title" idx="4"/>
          </p:nvPr>
        </p:nvSpPr>
        <p:spPr>
          <a:xfrm>
            <a:off x="3403800" y="1640817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實際外觀建置</a:t>
            </a:r>
            <a:endParaRPr/>
          </a:p>
        </p:txBody>
      </p:sp>
      <p:sp>
        <p:nvSpPr>
          <p:cNvPr id="1040" name="Google Shape;1040;p51"/>
          <p:cNvSpPr txBox="1">
            <a:spLocks noGrp="1"/>
          </p:cNvSpPr>
          <p:nvPr>
            <p:ph type="title" idx="5"/>
          </p:nvPr>
        </p:nvSpPr>
        <p:spPr>
          <a:xfrm>
            <a:off x="34038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041" name="Google Shape;1041;p51"/>
          <p:cNvSpPr txBox="1">
            <a:spLocks noGrp="1"/>
          </p:cNvSpPr>
          <p:nvPr>
            <p:ph type="subTitle" idx="6"/>
          </p:nvPr>
        </p:nvSpPr>
        <p:spPr>
          <a:xfrm>
            <a:off x="34038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程式設計邏輯處理</a:t>
            </a:r>
            <a:endParaRPr/>
          </a:p>
        </p:txBody>
      </p:sp>
      <p:sp>
        <p:nvSpPr>
          <p:cNvPr id="1042" name="Google Shape;1042;p51"/>
          <p:cNvSpPr txBox="1">
            <a:spLocks noGrp="1"/>
          </p:cNvSpPr>
          <p:nvPr>
            <p:ph type="title" idx="7"/>
          </p:nvPr>
        </p:nvSpPr>
        <p:spPr>
          <a:xfrm>
            <a:off x="6087600" y="1640836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成品展示</a:t>
            </a:r>
            <a:endParaRPr/>
          </a:p>
        </p:txBody>
      </p:sp>
      <p:sp>
        <p:nvSpPr>
          <p:cNvPr id="1043" name="Google Shape;1043;p51"/>
          <p:cNvSpPr txBox="1">
            <a:spLocks noGrp="1"/>
          </p:cNvSpPr>
          <p:nvPr>
            <p:ph type="title" idx="8"/>
          </p:nvPr>
        </p:nvSpPr>
        <p:spPr>
          <a:xfrm>
            <a:off x="60876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044" name="Google Shape;1044;p51"/>
          <p:cNvSpPr txBox="1">
            <a:spLocks noGrp="1"/>
          </p:cNvSpPr>
          <p:nvPr>
            <p:ph type="subTitle" idx="9"/>
          </p:nvPr>
        </p:nvSpPr>
        <p:spPr>
          <a:xfrm>
            <a:off x="60876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恩對就是醬</a:t>
            </a:r>
            <a:endParaRPr/>
          </a:p>
        </p:txBody>
      </p:sp>
      <p:sp>
        <p:nvSpPr>
          <p:cNvPr id="1045" name="Google Shape;1045;p51"/>
          <p:cNvSpPr txBox="1">
            <a:spLocks noGrp="1"/>
          </p:cNvSpPr>
          <p:nvPr>
            <p:ph type="title" idx="13"/>
          </p:nvPr>
        </p:nvSpPr>
        <p:spPr>
          <a:xfrm>
            <a:off x="7200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問題與反思</a:t>
            </a:r>
            <a:endParaRPr/>
          </a:p>
        </p:txBody>
      </p:sp>
      <p:sp>
        <p:nvSpPr>
          <p:cNvPr id="1046" name="Google Shape;1046;p51"/>
          <p:cNvSpPr txBox="1">
            <a:spLocks noGrp="1"/>
          </p:cNvSpPr>
          <p:nvPr>
            <p:ph type="title" idx="14"/>
          </p:nvPr>
        </p:nvSpPr>
        <p:spPr>
          <a:xfrm>
            <a:off x="7200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047" name="Google Shape;1047;p51"/>
          <p:cNvSpPr txBox="1">
            <a:spLocks noGrp="1"/>
          </p:cNvSpPr>
          <p:nvPr>
            <p:ph type="subTitle" idx="15"/>
          </p:nvPr>
        </p:nvSpPr>
        <p:spPr>
          <a:xfrm>
            <a:off x="720000" y="4140778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一堆狀況</a:t>
            </a:r>
            <a:endParaRPr/>
          </a:p>
        </p:txBody>
      </p:sp>
      <p:sp>
        <p:nvSpPr>
          <p:cNvPr id="1048" name="Google Shape;1048;p51"/>
          <p:cNvSpPr txBox="1">
            <a:spLocks noGrp="1"/>
          </p:cNvSpPr>
          <p:nvPr>
            <p:ph type="title" idx="16"/>
          </p:nvPr>
        </p:nvSpPr>
        <p:spPr>
          <a:xfrm>
            <a:off x="34038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分工比例</a:t>
            </a:r>
            <a:endParaRPr/>
          </a:p>
        </p:txBody>
      </p:sp>
      <p:sp>
        <p:nvSpPr>
          <p:cNvPr id="1049" name="Google Shape;1049;p51"/>
          <p:cNvSpPr txBox="1">
            <a:spLocks noGrp="1"/>
          </p:cNvSpPr>
          <p:nvPr>
            <p:ph type="title" idx="17"/>
          </p:nvPr>
        </p:nvSpPr>
        <p:spPr>
          <a:xfrm>
            <a:off x="34038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050" name="Google Shape;1050;p51"/>
          <p:cNvSpPr txBox="1">
            <a:spLocks noGrp="1"/>
          </p:cNvSpPr>
          <p:nvPr>
            <p:ph type="subTitle" idx="18"/>
          </p:nvPr>
        </p:nvSpPr>
        <p:spPr>
          <a:xfrm>
            <a:off x="34038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一個就只是看過去的表</a:t>
            </a:r>
            <a:endParaRPr/>
          </a:p>
        </p:txBody>
      </p:sp>
      <p:sp>
        <p:nvSpPr>
          <p:cNvPr id="1051" name="Google Shape;1051;p51"/>
          <p:cNvSpPr txBox="1">
            <a:spLocks noGrp="1"/>
          </p:cNvSpPr>
          <p:nvPr>
            <p:ph type="title" idx="19"/>
          </p:nvPr>
        </p:nvSpPr>
        <p:spPr>
          <a:xfrm>
            <a:off x="60876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參考資料</a:t>
            </a:r>
            <a:endParaRPr/>
          </a:p>
        </p:txBody>
      </p:sp>
      <p:sp>
        <p:nvSpPr>
          <p:cNvPr id="1052" name="Google Shape;1052;p51"/>
          <p:cNvSpPr txBox="1">
            <a:spLocks noGrp="1"/>
          </p:cNvSpPr>
          <p:nvPr>
            <p:ph type="title" idx="20"/>
          </p:nvPr>
        </p:nvSpPr>
        <p:spPr>
          <a:xfrm>
            <a:off x="60876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053" name="Google Shape;1053;p51"/>
          <p:cNvSpPr txBox="1">
            <a:spLocks noGrp="1"/>
          </p:cNvSpPr>
          <p:nvPr>
            <p:ph type="subTitle" idx="21"/>
          </p:nvPr>
        </p:nvSpPr>
        <p:spPr>
          <a:xfrm>
            <a:off x="60876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反正你們又不能打開來看</a:t>
            </a:r>
            <a:endParaRPr/>
          </a:p>
        </p:txBody>
      </p:sp>
      <p:grpSp>
        <p:nvGrpSpPr>
          <p:cNvPr id="1054" name="Google Shape;1054;p51"/>
          <p:cNvGrpSpPr/>
          <p:nvPr/>
        </p:nvGrpSpPr>
        <p:grpSpPr>
          <a:xfrm>
            <a:off x="7625495" y="244042"/>
            <a:ext cx="1979884" cy="1286961"/>
            <a:chOff x="3028945" y="2612942"/>
            <a:chExt cx="1979884" cy="1286961"/>
          </a:xfrm>
        </p:grpSpPr>
        <p:grpSp>
          <p:nvGrpSpPr>
            <p:cNvPr id="1055" name="Google Shape;1055;p51"/>
            <p:cNvGrpSpPr/>
            <p:nvPr/>
          </p:nvGrpSpPr>
          <p:grpSpPr>
            <a:xfrm>
              <a:off x="3048248" y="2612942"/>
              <a:ext cx="1960580" cy="1159377"/>
              <a:chOff x="4923200" y="1561363"/>
              <a:chExt cx="975025" cy="576575"/>
            </a:xfrm>
          </p:grpSpPr>
          <p:sp>
            <p:nvSpPr>
              <p:cNvPr id="1056" name="Google Shape;1056;p51"/>
              <p:cNvSpPr/>
              <p:nvPr/>
            </p:nvSpPr>
            <p:spPr>
              <a:xfrm>
                <a:off x="4923200" y="1561363"/>
                <a:ext cx="975025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39001" h="23063" extrusionOk="0">
                    <a:moveTo>
                      <a:pt x="24607" y="0"/>
                    </a:moveTo>
                    <a:lnTo>
                      <a:pt x="21" y="14289"/>
                    </a:lnTo>
                    <a:cubicBezTo>
                      <a:pt x="409" y="14510"/>
                      <a:pt x="0" y="14752"/>
                      <a:pt x="388" y="14972"/>
                    </a:cubicBezTo>
                    <a:cubicBezTo>
                      <a:pt x="550" y="15068"/>
                      <a:pt x="714" y="15082"/>
                      <a:pt x="880" y="15082"/>
                    </a:cubicBezTo>
                    <a:cubicBezTo>
                      <a:pt x="953" y="15082"/>
                      <a:pt x="1026" y="15080"/>
                      <a:pt x="1099" y="15080"/>
                    </a:cubicBezTo>
                    <a:cubicBezTo>
                      <a:pt x="1259" y="15080"/>
                      <a:pt x="1419" y="15093"/>
                      <a:pt x="1576" y="15182"/>
                    </a:cubicBezTo>
                    <a:cubicBezTo>
                      <a:pt x="1964" y="15403"/>
                      <a:pt x="1544" y="15644"/>
                      <a:pt x="1933" y="15876"/>
                    </a:cubicBezTo>
                    <a:cubicBezTo>
                      <a:pt x="2086" y="15963"/>
                      <a:pt x="2244" y="15978"/>
                      <a:pt x="2403" y="15978"/>
                    </a:cubicBezTo>
                    <a:cubicBezTo>
                      <a:pt x="2489" y="15978"/>
                      <a:pt x="2575" y="15973"/>
                      <a:pt x="2661" y="15973"/>
                    </a:cubicBezTo>
                    <a:cubicBezTo>
                      <a:pt x="2820" y="15973"/>
                      <a:pt x="2978" y="15989"/>
                      <a:pt x="3131" y="16076"/>
                    </a:cubicBezTo>
                    <a:cubicBezTo>
                      <a:pt x="3519" y="16307"/>
                      <a:pt x="3099" y="16548"/>
                      <a:pt x="3488" y="16769"/>
                    </a:cubicBezTo>
                    <a:cubicBezTo>
                      <a:pt x="3645" y="16858"/>
                      <a:pt x="3806" y="16872"/>
                      <a:pt x="3969" y="16872"/>
                    </a:cubicBezTo>
                    <a:cubicBezTo>
                      <a:pt x="4043" y="16872"/>
                      <a:pt x="4117" y="16869"/>
                      <a:pt x="4191" y="16869"/>
                    </a:cubicBezTo>
                    <a:cubicBezTo>
                      <a:pt x="4358" y="16869"/>
                      <a:pt x="4525" y="16883"/>
                      <a:pt x="4686" y="16979"/>
                    </a:cubicBezTo>
                    <a:cubicBezTo>
                      <a:pt x="5074" y="17199"/>
                      <a:pt x="4654" y="17441"/>
                      <a:pt x="5043" y="17662"/>
                    </a:cubicBezTo>
                    <a:cubicBezTo>
                      <a:pt x="5204" y="17757"/>
                      <a:pt x="5371" y="17772"/>
                      <a:pt x="5538" y="17772"/>
                    </a:cubicBezTo>
                    <a:cubicBezTo>
                      <a:pt x="5612" y="17772"/>
                      <a:pt x="5686" y="17769"/>
                      <a:pt x="5760" y="17769"/>
                    </a:cubicBezTo>
                    <a:cubicBezTo>
                      <a:pt x="5923" y="17769"/>
                      <a:pt x="6084" y="17783"/>
                      <a:pt x="6241" y="17872"/>
                    </a:cubicBezTo>
                    <a:cubicBezTo>
                      <a:pt x="6629" y="18093"/>
                      <a:pt x="6209" y="18334"/>
                      <a:pt x="6598" y="18565"/>
                    </a:cubicBezTo>
                    <a:cubicBezTo>
                      <a:pt x="6754" y="18654"/>
                      <a:pt x="6916" y="18668"/>
                      <a:pt x="7078" y="18668"/>
                    </a:cubicBezTo>
                    <a:cubicBezTo>
                      <a:pt x="7153" y="18668"/>
                      <a:pt x="7228" y="18665"/>
                      <a:pt x="7303" y="18665"/>
                    </a:cubicBezTo>
                    <a:cubicBezTo>
                      <a:pt x="7469" y="18665"/>
                      <a:pt x="7635" y="18680"/>
                      <a:pt x="7796" y="18775"/>
                    </a:cubicBezTo>
                    <a:cubicBezTo>
                      <a:pt x="8184" y="18996"/>
                      <a:pt x="7764" y="19238"/>
                      <a:pt x="8153" y="19459"/>
                    </a:cubicBezTo>
                    <a:cubicBezTo>
                      <a:pt x="8314" y="19554"/>
                      <a:pt x="8479" y="19569"/>
                      <a:pt x="8646" y="19569"/>
                    </a:cubicBezTo>
                    <a:cubicBezTo>
                      <a:pt x="8721" y="19569"/>
                      <a:pt x="8796" y="19566"/>
                      <a:pt x="8871" y="19566"/>
                    </a:cubicBezTo>
                    <a:cubicBezTo>
                      <a:pt x="9033" y="19566"/>
                      <a:pt x="9195" y="19580"/>
                      <a:pt x="9351" y="19669"/>
                    </a:cubicBezTo>
                    <a:cubicBezTo>
                      <a:pt x="9739" y="19889"/>
                      <a:pt x="9319" y="20131"/>
                      <a:pt x="9708" y="20362"/>
                    </a:cubicBezTo>
                    <a:cubicBezTo>
                      <a:pt x="9861" y="20449"/>
                      <a:pt x="10019" y="20464"/>
                      <a:pt x="10177" y="20464"/>
                    </a:cubicBezTo>
                    <a:cubicBezTo>
                      <a:pt x="10264" y="20464"/>
                      <a:pt x="10350" y="20460"/>
                      <a:pt x="10436" y="20460"/>
                    </a:cubicBezTo>
                    <a:cubicBezTo>
                      <a:pt x="10595" y="20460"/>
                      <a:pt x="10753" y="20475"/>
                      <a:pt x="10906" y="20562"/>
                    </a:cubicBezTo>
                    <a:cubicBezTo>
                      <a:pt x="11294" y="20793"/>
                      <a:pt x="10874" y="21035"/>
                      <a:pt x="11263" y="21255"/>
                    </a:cubicBezTo>
                    <a:cubicBezTo>
                      <a:pt x="11424" y="21351"/>
                      <a:pt x="11591" y="21365"/>
                      <a:pt x="11758" y="21365"/>
                    </a:cubicBezTo>
                    <a:cubicBezTo>
                      <a:pt x="11832" y="21365"/>
                      <a:pt x="11906" y="21363"/>
                      <a:pt x="11980" y="21363"/>
                    </a:cubicBezTo>
                    <a:cubicBezTo>
                      <a:pt x="12143" y="21363"/>
                      <a:pt x="12304" y="21376"/>
                      <a:pt x="12461" y="21465"/>
                    </a:cubicBezTo>
                    <a:cubicBezTo>
                      <a:pt x="12849" y="21696"/>
                      <a:pt x="12440" y="21927"/>
                      <a:pt x="12828" y="22159"/>
                    </a:cubicBezTo>
                    <a:cubicBezTo>
                      <a:pt x="12985" y="22247"/>
                      <a:pt x="13145" y="22261"/>
                      <a:pt x="13305" y="22261"/>
                    </a:cubicBezTo>
                    <a:cubicBezTo>
                      <a:pt x="13379" y="22261"/>
                      <a:pt x="13453" y="22259"/>
                      <a:pt x="13526" y="22259"/>
                    </a:cubicBezTo>
                    <a:cubicBezTo>
                      <a:pt x="13691" y="22259"/>
                      <a:pt x="13855" y="22273"/>
                      <a:pt x="14016" y="22369"/>
                    </a:cubicBezTo>
                    <a:cubicBezTo>
                      <a:pt x="14415" y="22590"/>
                      <a:pt x="13995" y="22831"/>
                      <a:pt x="14383" y="23062"/>
                    </a:cubicBezTo>
                    <a:lnTo>
                      <a:pt x="38969" y="8763"/>
                    </a:lnTo>
                    <a:cubicBezTo>
                      <a:pt x="38581" y="8542"/>
                      <a:pt x="39001" y="8301"/>
                      <a:pt x="38612" y="8080"/>
                    </a:cubicBezTo>
                    <a:cubicBezTo>
                      <a:pt x="38451" y="7984"/>
                      <a:pt x="38286" y="7969"/>
                      <a:pt x="38119" y="7969"/>
                    </a:cubicBezTo>
                    <a:cubicBezTo>
                      <a:pt x="38044" y="7969"/>
                      <a:pt x="37969" y="7972"/>
                      <a:pt x="37894" y="7972"/>
                    </a:cubicBezTo>
                    <a:cubicBezTo>
                      <a:pt x="37732" y="7972"/>
                      <a:pt x="37571" y="7958"/>
                      <a:pt x="37414" y="7869"/>
                    </a:cubicBezTo>
                    <a:cubicBezTo>
                      <a:pt x="37026" y="7638"/>
                      <a:pt x="37435" y="7407"/>
                      <a:pt x="37047" y="7176"/>
                    </a:cubicBezTo>
                    <a:cubicBezTo>
                      <a:pt x="36890" y="7087"/>
                      <a:pt x="36730" y="7073"/>
                      <a:pt x="36569" y="7073"/>
                    </a:cubicBezTo>
                    <a:cubicBezTo>
                      <a:pt x="36496" y="7073"/>
                      <a:pt x="36423" y="7076"/>
                      <a:pt x="36350" y="7076"/>
                    </a:cubicBezTo>
                    <a:cubicBezTo>
                      <a:pt x="36185" y="7076"/>
                      <a:pt x="36020" y="7062"/>
                      <a:pt x="35859" y="6966"/>
                    </a:cubicBezTo>
                    <a:cubicBezTo>
                      <a:pt x="35471" y="6746"/>
                      <a:pt x="35880" y="6504"/>
                      <a:pt x="35492" y="6272"/>
                    </a:cubicBezTo>
                    <a:cubicBezTo>
                      <a:pt x="35339" y="6186"/>
                      <a:pt x="35182" y="6171"/>
                      <a:pt x="35026" y="6171"/>
                    </a:cubicBezTo>
                    <a:cubicBezTo>
                      <a:pt x="34941" y="6171"/>
                      <a:pt x="34855" y="6175"/>
                      <a:pt x="34770" y="6175"/>
                    </a:cubicBezTo>
                    <a:cubicBezTo>
                      <a:pt x="34613" y="6175"/>
                      <a:pt x="34457" y="6160"/>
                      <a:pt x="34304" y="6073"/>
                    </a:cubicBezTo>
                    <a:cubicBezTo>
                      <a:pt x="33916" y="5842"/>
                      <a:pt x="34325" y="5600"/>
                      <a:pt x="33937" y="5380"/>
                    </a:cubicBezTo>
                    <a:cubicBezTo>
                      <a:pt x="33780" y="5291"/>
                      <a:pt x="33620" y="5277"/>
                      <a:pt x="33460" y="5277"/>
                    </a:cubicBezTo>
                    <a:cubicBezTo>
                      <a:pt x="33386" y="5277"/>
                      <a:pt x="33312" y="5280"/>
                      <a:pt x="33239" y="5280"/>
                    </a:cubicBezTo>
                    <a:cubicBezTo>
                      <a:pt x="33074" y="5280"/>
                      <a:pt x="32910" y="5265"/>
                      <a:pt x="32749" y="5170"/>
                    </a:cubicBezTo>
                    <a:cubicBezTo>
                      <a:pt x="32361" y="4949"/>
                      <a:pt x="32770" y="4707"/>
                      <a:pt x="32382" y="4486"/>
                    </a:cubicBezTo>
                    <a:cubicBezTo>
                      <a:pt x="32221" y="4391"/>
                      <a:pt x="32057" y="4376"/>
                      <a:pt x="31892" y="4376"/>
                    </a:cubicBezTo>
                    <a:cubicBezTo>
                      <a:pt x="31818" y="4376"/>
                      <a:pt x="31744" y="4379"/>
                      <a:pt x="31671" y="4379"/>
                    </a:cubicBezTo>
                    <a:cubicBezTo>
                      <a:pt x="31510" y="4379"/>
                      <a:pt x="31351" y="4365"/>
                      <a:pt x="31194" y="4276"/>
                    </a:cubicBezTo>
                    <a:cubicBezTo>
                      <a:pt x="30806" y="4045"/>
                      <a:pt x="31215" y="3804"/>
                      <a:pt x="30827" y="3583"/>
                    </a:cubicBezTo>
                    <a:cubicBezTo>
                      <a:pt x="30670" y="3494"/>
                      <a:pt x="30510" y="3480"/>
                      <a:pt x="30349" y="3480"/>
                    </a:cubicBezTo>
                    <a:cubicBezTo>
                      <a:pt x="30276" y="3480"/>
                      <a:pt x="30203" y="3483"/>
                      <a:pt x="30130" y="3483"/>
                    </a:cubicBezTo>
                    <a:cubicBezTo>
                      <a:pt x="29965" y="3483"/>
                      <a:pt x="29800" y="3468"/>
                      <a:pt x="29639" y="3373"/>
                    </a:cubicBezTo>
                    <a:cubicBezTo>
                      <a:pt x="29251" y="3152"/>
                      <a:pt x="29660" y="2910"/>
                      <a:pt x="29272" y="2690"/>
                    </a:cubicBezTo>
                    <a:cubicBezTo>
                      <a:pt x="29110" y="2594"/>
                      <a:pt x="28946" y="2580"/>
                      <a:pt x="28780" y="2580"/>
                    </a:cubicBezTo>
                    <a:cubicBezTo>
                      <a:pt x="28707" y="2580"/>
                      <a:pt x="28634" y="2582"/>
                      <a:pt x="28561" y="2582"/>
                    </a:cubicBezTo>
                    <a:cubicBezTo>
                      <a:pt x="28401" y="2582"/>
                      <a:pt x="28241" y="2569"/>
                      <a:pt x="28084" y="2480"/>
                    </a:cubicBezTo>
                    <a:cubicBezTo>
                      <a:pt x="27696" y="2249"/>
                      <a:pt x="28105" y="2018"/>
                      <a:pt x="27717" y="1786"/>
                    </a:cubicBezTo>
                    <a:cubicBezTo>
                      <a:pt x="27560" y="1698"/>
                      <a:pt x="27401" y="1684"/>
                      <a:pt x="27240" y="1684"/>
                    </a:cubicBezTo>
                    <a:cubicBezTo>
                      <a:pt x="27166" y="1684"/>
                      <a:pt x="27092" y="1686"/>
                      <a:pt x="27019" y="1686"/>
                    </a:cubicBezTo>
                    <a:cubicBezTo>
                      <a:pt x="26854" y="1686"/>
                      <a:pt x="26690" y="1672"/>
                      <a:pt x="26529" y="1576"/>
                    </a:cubicBezTo>
                    <a:cubicBezTo>
                      <a:pt x="26141" y="1355"/>
                      <a:pt x="26550" y="1114"/>
                      <a:pt x="26162" y="893"/>
                    </a:cubicBezTo>
                    <a:cubicBezTo>
                      <a:pt x="25997" y="800"/>
                      <a:pt x="25829" y="787"/>
                      <a:pt x="25660" y="787"/>
                    </a:cubicBezTo>
                    <a:cubicBezTo>
                      <a:pt x="25599" y="787"/>
                      <a:pt x="25538" y="789"/>
                      <a:pt x="25477" y="789"/>
                    </a:cubicBezTo>
                    <a:cubicBezTo>
                      <a:pt x="25308" y="789"/>
                      <a:pt x="25139" y="777"/>
                      <a:pt x="24974" y="683"/>
                    </a:cubicBezTo>
                    <a:cubicBezTo>
                      <a:pt x="24586" y="463"/>
                      <a:pt x="24995" y="220"/>
                      <a:pt x="24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1"/>
              <p:cNvSpPr/>
              <p:nvPr/>
            </p:nvSpPr>
            <p:spPr>
              <a:xfrm>
                <a:off x="5530725" y="1643313"/>
                <a:ext cx="214650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81" fill="none" extrusionOk="0">
                    <a:moveTo>
                      <a:pt x="1" y="0"/>
                    </a:moveTo>
                    <a:lnTo>
                      <a:pt x="8585" y="4981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1"/>
              <p:cNvSpPr/>
              <p:nvPr/>
            </p:nvSpPr>
            <p:spPr>
              <a:xfrm>
                <a:off x="5501300" y="1661938"/>
                <a:ext cx="214650" cy="1248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93" fill="none" extrusionOk="0">
                    <a:moveTo>
                      <a:pt x="1" y="1"/>
                    </a:moveTo>
                    <a:lnTo>
                      <a:pt x="8585" y="4992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>
                <a:off x="5364725" y="1715813"/>
                <a:ext cx="1460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4" fill="none" extrusionOk="0">
                    <a:moveTo>
                      <a:pt x="0" y="0"/>
                    </a:moveTo>
                    <a:lnTo>
                      <a:pt x="5842" y="3393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>
                <a:off x="5323500" y="1741263"/>
                <a:ext cx="14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6" fill="none" extrusionOk="0">
                    <a:moveTo>
                      <a:pt x="0" y="1"/>
                    </a:moveTo>
                    <a:lnTo>
                      <a:pt x="5842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1"/>
              <p:cNvSpPr/>
              <p:nvPr/>
            </p:nvSpPr>
            <p:spPr>
              <a:xfrm>
                <a:off x="5272275" y="1772013"/>
                <a:ext cx="145800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3394" fill="none" extrusionOk="0">
                    <a:moveTo>
                      <a:pt x="0" y="1"/>
                    </a:moveTo>
                    <a:lnTo>
                      <a:pt x="5832" y="3394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5225775" y="1799063"/>
                <a:ext cx="1460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5" fill="none" extrusionOk="0">
                    <a:moveTo>
                      <a:pt x="1" y="0"/>
                    </a:moveTo>
                    <a:lnTo>
                      <a:pt x="5843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>
                <a:off x="5504450" y="1699763"/>
                <a:ext cx="1497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3480" fill="none" extrusionOk="0">
                    <a:moveTo>
                      <a:pt x="1" y="1"/>
                    </a:moveTo>
                    <a:lnTo>
                      <a:pt x="5990" y="3479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>
                <a:off x="5551225" y="1821913"/>
                <a:ext cx="24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02" extrusionOk="0">
                    <a:moveTo>
                      <a:pt x="579" y="0"/>
                    </a:moveTo>
                    <a:cubicBezTo>
                      <a:pt x="523" y="0"/>
                      <a:pt x="466" y="13"/>
                      <a:pt x="410" y="43"/>
                    </a:cubicBezTo>
                    <a:cubicBezTo>
                      <a:pt x="294" y="116"/>
                      <a:pt x="336" y="158"/>
                      <a:pt x="441" y="253"/>
                    </a:cubicBezTo>
                    <a:cubicBezTo>
                      <a:pt x="557" y="337"/>
                      <a:pt x="568" y="368"/>
                      <a:pt x="515" y="400"/>
                    </a:cubicBezTo>
                    <a:cubicBezTo>
                      <a:pt x="482" y="421"/>
                      <a:pt x="449" y="430"/>
                      <a:pt x="417" y="430"/>
                    </a:cubicBezTo>
                    <a:cubicBezTo>
                      <a:pt x="368" y="430"/>
                      <a:pt x="319" y="410"/>
                      <a:pt x="263" y="379"/>
                    </a:cubicBezTo>
                    <a:cubicBezTo>
                      <a:pt x="200" y="337"/>
                      <a:pt x="84" y="253"/>
                      <a:pt x="84" y="253"/>
                    </a:cubicBezTo>
                    <a:lnTo>
                      <a:pt x="0" y="295"/>
                    </a:lnTo>
                    <a:cubicBezTo>
                      <a:pt x="11" y="295"/>
                      <a:pt x="116" y="379"/>
                      <a:pt x="189" y="421"/>
                    </a:cubicBezTo>
                    <a:cubicBezTo>
                      <a:pt x="270" y="471"/>
                      <a:pt x="351" y="502"/>
                      <a:pt x="431" y="502"/>
                    </a:cubicBezTo>
                    <a:cubicBezTo>
                      <a:pt x="487" y="502"/>
                      <a:pt x="543" y="487"/>
                      <a:pt x="599" y="452"/>
                    </a:cubicBezTo>
                    <a:cubicBezTo>
                      <a:pt x="715" y="389"/>
                      <a:pt x="694" y="337"/>
                      <a:pt x="568" y="232"/>
                    </a:cubicBezTo>
                    <a:cubicBezTo>
                      <a:pt x="462" y="148"/>
                      <a:pt x="441" y="127"/>
                      <a:pt x="504" y="95"/>
                    </a:cubicBezTo>
                    <a:cubicBezTo>
                      <a:pt x="533" y="79"/>
                      <a:pt x="561" y="72"/>
                      <a:pt x="589" y="72"/>
                    </a:cubicBezTo>
                    <a:cubicBezTo>
                      <a:pt x="634" y="72"/>
                      <a:pt x="680" y="90"/>
                      <a:pt x="726" y="116"/>
                    </a:cubicBezTo>
                    <a:cubicBezTo>
                      <a:pt x="799" y="158"/>
                      <a:pt x="904" y="242"/>
                      <a:pt x="915" y="242"/>
                    </a:cubicBezTo>
                    <a:lnTo>
                      <a:pt x="988" y="200"/>
                    </a:lnTo>
                    <a:cubicBezTo>
                      <a:pt x="988" y="200"/>
                      <a:pt x="894" y="116"/>
                      <a:pt x="799" y="64"/>
                    </a:cubicBezTo>
                    <a:cubicBezTo>
                      <a:pt x="736" y="27"/>
                      <a:pt x="660" y="0"/>
                      <a:pt x="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>
                <a:off x="5536250" y="1811938"/>
                <a:ext cx="25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611" extrusionOk="0">
                    <a:moveTo>
                      <a:pt x="568" y="1"/>
                    </a:moveTo>
                    <a:lnTo>
                      <a:pt x="253" y="179"/>
                    </a:lnTo>
                    <a:cubicBezTo>
                      <a:pt x="43" y="305"/>
                      <a:pt x="1" y="368"/>
                      <a:pt x="158" y="463"/>
                    </a:cubicBezTo>
                    <a:cubicBezTo>
                      <a:pt x="253" y="515"/>
                      <a:pt x="379" y="536"/>
                      <a:pt x="389" y="536"/>
                    </a:cubicBezTo>
                    <a:lnTo>
                      <a:pt x="347" y="557"/>
                    </a:lnTo>
                    <a:lnTo>
                      <a:pt x="442" y="610"/>
                    </a:lnTo>
                    <a:lnTo>
                      <a:pt x="1030" y="274"/>
                    </a:lnTo>
                    <a:lnTo>
                      <a:pt x="946" y="221"/>
                    </a:lnTo>
                    <a:lnTo>
                      <a:pt x="463" y="494"/>
                    </a:lnTo>
                    <a:cubicBezTo>
                      <a:pt x="452" y="494"/>
                      <a:pt x="347" y="473"/>
                      <a:pt x="253" y="431"/>
                    </a:cubicBezTo>
                    <a:cubicBezTo>
                      <a:pt x="148" y="358"/>
                      <a:pt x="179" y="326"/>
                      <a:pt x="347" y="232"/>
                    </a:cubicBezTo>
                    <a:lnTo>
                      <a:pt x="652" y="53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>
                <a:off x="5565675" y="1830488"/>
                <a:ext cx="323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51" extrusionOk="0">
                    <a:moveTo>
                      <a:pt x="603" y="73"/>
                    </a:moveTo>
                    <a:cubicBezTo>
                      <a:pt x="651" y="73"/>
                      <a:pt x="698" y="85"/>
                      <a:pt x="746" y="109"/>
                    </a:cubicBezTo>
                    <a:cubicBezTo>
                      <a:pt x="788" y="141"/>
                      <a:pt x="851" y="193"/>
                      <a:pt x="872" y="204"/>
                    </a:cubicBezTo>
                    <a:lnTo>
                      <a:pt x="473" y="435"/>
                    </a:lnTo>
                    <a:cubicBezTo>
                      <a:pt x="463" y="435"/>
                      <a:pt x="347" y="414"/>
                      <a:pt x="253" y="361"/>
                    </a:cubicBezTo>
                    <a:cubicBezTo>
                      <a:pt x="190" y="319"/>
                      <a:pt x="158" y="267"/>
                      <a:pt x="347" y="162"/>
                    </a:cubicBezTo>
                    <a:cubicBezTo>
                      <a:pt x="444" y="104"/>
                      <a:pt x="525" y="73"/>
                      <a:pt x="603" y="73"/>
                    </a:cubicBezTo>
                    <a:close/>
                    <a:moveTo>
                      <a:pt x="581" y="0"/>
                    </a:moveTo>
                    <a:cubicBezTo>
                      <a:pt x="478" y="0"/>
                      <a:pt x="372" y="38"/>
                      <a:pt x="253" y="109"/>
                    </a:cubicBezTo>
                    <a:cubicBezTo>
                      <a:pt x="0" y="256"/>
                      <a:pt x="53" y="340"/>
                      <a:pt x="169" y="404"/>
                    </a:cubicBezTo>
                    <a:cubicBezTo>
                      <a:pt x="253" y="456"/>
                      <a:pt x="389" y="477"/>
                      <a:pt x="400" y="477"/>
                    </a:cubicBezTo>
                    <a:lnTo>
                      <a:pt x="358" y="498"/>
                    </a:lnTo>
                    <a:lnTo>
                      <a:pt x="452" y="551"/>
                    </a:lnTo>
                    <a:lnTo>
                      <a:pt x="1292" y="57"/>
                    </a:lnTo>
                    <a:lnTo>
                      <a:pt x="1208" y="15"/>
                    </a:lnTo>
                    <a:lnTo>
                      <a:pt x="946" y="162"/>
                    </a:lnTo>
                    <a:cubicBezTo>
                      <a:pt x="935" y="151"/>
                      <a:pt x="872" y="99"/>
                      <a:pt x="820" y="67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>
                <a:off x="5633975" y="1867063"/>
                <a:ext cx="299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14" extrusionOk="0">
                    <a:moveTo>
                      <a:pt x="768" y="73"/>
                    </a:moveTo>
                    <a:cubicBezTo>
                      <a:pt x="826" y="73"/>
                      <a:pt x="876" y="89"/>
                      <a:pt x="925" y="117"/>
                    </a:cubicBezTo>
                    <a:cubicBezTo>
                      <a:pt x="1051" y="191"/>
                      <a:pt x="1051" y="275"/>
                      <a:pt x="778" y="422"/>
                    </a:cubicBezTo>
                    <a:cubicBezTo>
                      <a:pt x="636" y="508"/>
                      <a:pt x="534" y="544"/>
                      <a:pt x="449" y="544"/>
                    </a:cubicBezTo>
                    <a:cubicBezTo>
                      <a:pt x="388" y="544"/>
                      <a:pt x="336" y="526"/>
                      <a:pt x="283" y="496"/>
                    </a:cubicBezTo>
                    <a:cubicBezTo>
                      <a:pt x="157" y="422"/>
                      <a:pt x="157" y="348"/>
                      <a:pt x="399" y="201"/>
                    </a:cubicBezTo>
                    <a:cubicBezTo>
                      <a:pt x="566" y="112"/>
                      <a:pt x="678" y="73"/>
                      <a:pt x="768" y="73"/>
                    </a:cubicBezTo>
                    <a:close/>
                    <a:moveTo>
                      <a:pt x="745" y="1"/>
                    </a:moveTo>
                    <a:cubicBezTo>
                      <a:pt x="624" y="1"/>
                      <a:pt x="486" y="44"/>
                      <a:pt x="304" y="149"/>
                    </a:cubicBezTo>
                    <a:cubicBezTo>
                      <a:pt x="0" y="327"/>
                      <a:pt x="21" y="432"/>
                      <a:pt x="199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4"/>
                    </a:cubicBezTo>
                    <a:cubicBezTo>
                      <a:pt x="1198" y="296"/>
                      <a:pt x="1187" y="180"/>
                      <a:pt x="1009" y="75"/>
                    </a:cubicBezTo>
                    <a:cubicBezTo>
                      <a:pt x="925" y="29"/>
                      <a:pt x="841" y="1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1"/>
              <p:cNvSpPr/>
              <p:nvPr/>
            </p:nvSpPr>
            <p:spPr>
              <a:xfrm>
                <a:off x="5610325" y="1852388"/>
                <a:ext cx="29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70" extrusionOk="0">
                    <a:moveTo>
                      <a:pt x="746" y="1"/>
                    </a:moveTo>
                    <a:lnTo>
                      <a:pt x="683" y="53"/>
                    </a:lnTo>
                    <a:cubicBezTo>
                      <a:pt x="694" y="53"/>
                      <a:pt x="820" y="95"/>
                      <a:pt x="925" y="158"/>
                    </a:cubicBezTo>
                    <a:cubicBezTo>
                      <a:pt x="1040" y="232"/>
                      <a:pt x="1051" y="274"/>
                      <a:pt x="967" y="326"/>
                    </a:cubicBezTo>
                    <a:cubicBezTo>
                      <a:pt x="925" y="349"/>
                      <a:pt x="875" y="358"/>
                      <a:pt x="827" y="358"/>
                    </a:cubicBezTo>
                    <a:cubicBezTo>
                      <a:pt x="766" y="358"/>
                      <a:pt x="708" y="344"/>
                      <a:pt x="673" y="326"/>
                    </a:cubicBezTo>
                    <a:lnTo>
                      <a:pt x="515" y="232"/>
                    </a:lnTo>
                    <a:lnTo>
                      <a:pt x="442" y="284"/>
                    </a:lnTo>
                    <a:lnTo>
                      <a:pt x="599" y="368"/>
                    </a:lnTo>
                    <a:cubicBezTo>
                      <a:pt x="683" y="431"/>
                      <a:pt x="725" y="494"/>
                      <a:pt x="620" y="547"/>
                    </a:cubicBezTo>
                    <a:cubicBezTo>
                      <a:pt x="570" y="577"/>
                      <a:pt x="519" y="593"/>
                      <a:pt x="468" y="593"/>
                    </a:cubicBezTo>
                    <a:cubicBezTo>
                      <a:pt x="412" y="593"/>
                      <a:pt x="355" y="575"/>
                      <a:pt x="295" y="536"/>
                    </a:cubicBezTo>
                    <a:cubicBezTo>
                      <a:pt x="179" y="473"/>
                      <a:pt x="85" y="389"/>
                      <a:pt x="85" y="389"/>
                    </a:cubicBezTo>
                    <a:lnTo>
                      <a:pt x="1" y="421"/>
                    </a:lnTo>
                    <a:cubicBezTo>
                      <a:pt x="1" y="431"/>
                      <a:pt x="95" y="515"/>
                      <a:pt x="221" y="589"/>
                    </a:cubicBezTo>
                    <a:cubicBezTo>
                      <a:pt x="313" y="643"/>
                      <a:pt x="399" y="669"/>
                      <a:pt x="482" y="669"/>
                    </a:cubicBezTo>
                    <a:cubicBezTo>
                      <a:pt x="561" y="669"/>
                      <a:pt x="638" y="645"/>
                      <a:pt x="715" y="599"/>
                    </a:cubicBezTo>
                    <a:cubicBezTo>
                      <a:pt x="841" y="526"/>
                      <a:pt x="820" y="473"/>
                      <a:pt x="767" y="410"/>
                    </a:cubicBezTo>
                    <a:lnTo>
                      <a:pt x="767" y="410"/>
                    </a:lnTo>
                    <a:cubicBezTo>
                      <a:pt x="783" y="416"/>
                      <a:pt x="825" y="426"/>
                      <a:pt x="879" y="426"/>
                    </a:cubicBezTo>
                    <a:cubicBezTo>
                      <a:pt x="933" y="426"/>
                      <a:pt x="998" y="416"/>
                      <a:pt x="1061" y="379"/>
                    </a:cubicBezTo>
                    <a:cubicBezTo>
                      <a:pt x="1198" y="295"/>
                      <a:pt x="1198" y="221"/>
                      <a:pt x="1009" y="116"/>
                    </a:cubicBezTo>
                    <a:cubicBezTo>
                      <a:pt x="893" y="43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1"/>
              <p:cNvSpPr/>
              <p:nvPr/>
            </p:nvSpPr>
            <p:spPr>
              <a:xfrm>
                <a:off x="5626625" y="18710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74"/>
                    </a:lnTo>
                    <a:lnTo>
                      <a:pt x="94" y="137"/>
                    </a:lnTo>
                    <a:lnTo>
                      <a:pt x="231" y="5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1"/>
              <p:cNvSpPr/>
              <p:nvPr/>
            </p:nvSpPr>
            <p:spPr>
              <a:xfrm>
                <a:off x="5487650" y="1840038"/>
                <a:ext cx="2605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610" extrusionOk="0">
                    <a:moveTo>
                      <a:pt x="568" y="0"/>
                    </a:moveTo>
                    <a:lnTo>
                      <a:pt x="264" y="180"/>
                    </a:lnTo>
                    <a:cubicBezTo>
                      <a:pt x="43" y="306"/>
                      <a:pt x="1" y="369"/>
                      <a:pt x="169" y="463"/>
                    </a:cubicBezTo>
                    <a:cubicBezTo>
                      <a:pt x="253" y="516"/>
                      <a:pt x="390" y="537"/>
                      <a:pt x="400" y="537"/>
                    </a:cubicBezTo>
                    <a:lnTo>
                      <a:pt x="358" y="558"/>
                    </a:lnTo>
                    <a:lnTo>
                      <a:pt x="453" y="610"/>
                    </a:lnTo>
                    <a:lnTo>
                      <a:pt x="1041" y="274"/>
                    </a:lnTo>
                    <a:lnTo>
                      <a:pt x="946" y="222"/>
                    </a:lnTo>
                    <a:lnTo>
                      <a:pt x="463" y="495"/>
                    </a:lnTo>
                    <a:cubicBezTo>
                      <a:pt x="463" y="495"/>
                      <a:pt x="348" y="484"/>
                      <a:pt x="264" y="432"/>
                    </a:cubicBezTo>
                    <a:cubicBezTo>
                      <a:pt x="148" y="369"/>
                      <a:pt x="190" y="327"/>
                      <a:pt x="348" y="232"/>
                    </a:cubicBezTo>
                    <a:lnTo>
                      <a:pt x="663" y="5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>
                <a:off x="5517075" y="1858588"/>
                <a:ext cx="326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52" extrusionOk="0">
                    <a:moveTo>
                      <a:pt x="595" y="76"/>
                    </a:moveTo>
                    <a:cubicBezTo>
                      <a:pt x="646" y="76"/>
                      <a:pt x="695" y="90"/>
                      <a:pt x="747" y="120"/>
                    </a:cubicBezTo>
                    <a:cubicBezTo>
                      <a:pt x="799" y="141"/>
                      <a:pt x="862" y="194"/>
                      <a:pt x="873" y="204"/>
                    </a:cubicBezTo>
                    <a:lnTo>
                      <a:pt x="474" y="446"/>
                    </a:lnTo>
                    <a:cubicBezTo>
                      <a:pt x="474" y="435"/>
                      <a:pt x="347" y="414"/>
                      <a:pt x="263" y="362"/>
                    </a:cubicBezTo>
                    <a:cubicBezTo>
                      <a:pt x="189" y="330"/>
                      <a:pt x="158" y="267"/>
                      <a:pt x="358" y="162"/>
                    </a:cubicBezTo>
                    <a:cubicBezTo>
                      <a:pt x="445" y="106"/>
                      <a:pt x="521" y="76"/>
                      <a:pt x="595" y="76"/>
                    </a:cubicBezTo>
                    <a:close/>
                    <a:moveTo>
                      <a:pt x="590" y="1"/>
                    </a:moveTo>
                    <a:cubicBezTo>
                      <a:pt x="488" y="1"/>
                      <a:pt x="383" y="38"/>
                      <a:pt x="263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63" y="456"/>
                      <a:pt x="400" y="477"/>
                      <a:pt x="410" y="477"/>
                    </a:cubicBezTo>
                    <a:lnTo>
                      <a:pt x="368" y="509"/>
                    </a:lnTo>
                    <a:lnTo>
                      <a:pt x="453" y="551"/>
                    </a:lnTo>
                    <a:lnTo>
                      <a:pt x="1303" y="57"/>
                    </a:lnTo>
                    <a:lnTo>
                      <a:pt x="1219" y="15"/>
                    </a:lnTo>
                    <a:lnTo>
                      <a:pt x="957" y="162"/>
                    </a:lnTo>
                    <a:cubicBezTo>
                      <a:pt x="936" y="152"/>
                      <a:pt x="873" y="99"/>
                      <a:pt x="820" y="68"/>
                    </a:cubicBezTo>
                    <a:cubicBezTo>
                      <a:pt x="743" y="23"/>
                      <a:pt x="668" y="1"/>
                      <a:pt x="5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1"/>
              <p:cNvSpPr/>
              <p:nvPr/>
            </p:nvSpPr>
            <p:spPr>
              <a:xfrm>
                <a:off x="5502875" y="1850088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563" y="1"/>
                    </a:moveTo>
                    <a:cubicBezTo>
                      <a:pt x="511" y="1"/>
                      <a:pt x="460" y="12"/>
                      <a:pt x="411" y="40"/>
                    </a:cubicBezTo>
                    <a:cubicBezTo>
                      <a:pt x="295" y="114"/>
                      <a:pt x="327" y="166"/>
                      <a:pt x="442" y="250"/>
                    </a:cubicBezTo>
                    <a:cubicBezTo>
                      <a:pt x="558" y="345"/>
                      <a:pt x="568" y="366"/>
                      <a:pt x="505" y="397"/>
                    </a:cubicBezTo>
                    <a:cubicBezTo>
                      <a:pt x="471" y="418"/>
                      <a:pt x="439" y="428"/>
                      <a:pt x="406" y="428"/>
                    </a:cubicBezTo>
                    <a:cubicBezTo>
                      <a:pt x="358" y="428"/>
                      <a:pt x="310" y="408"/>
                      <a:pt x="253" y="376"/>
                    </a:cubicBezTo>
                    <a:cubicBezTo>
                      <a:pt x="190" y="334"/>
                      <a:pt x="85" y="250"/>
                      <a:pt x="75" y="250"/>
                    </a:cubicBezTo>
                    <a:lnTo>
                      <a:pt x="1" y="292"/>
                    </a:lnTo>
                    <a:cubicBezTo>
                      <a:pt x="1" y="292"/>
                      <a:pt x="106" y="376"/>
                      <a:pt x="180" y="429"/>
                    </a:cubicBezTo>
                    <a:cubicBezTo>
                      <a:pt x="265" y="471"/>
                      <a:pt x="347" y="500"/>
                      <a:pt x="428" y="500"/>
                    </a:cubicBezTo>
                    <a:cubicBezTo>
                      <a:pt x="486" y="500"/>
                      <a:pt x="543" y="485"/>
                      <a:pt x="600" y="450"/>
                    </a:cubicBezTo>
                    <a:cubicBezTo>
                      <a:pt x="715" y="387"/>
                      <a:pt x="684" y="334"/>
                      <a:pt x="568" y="240"/>
                    </a:cubicBezTo>
                    <a:cubicBezTo>
                      <a:pt x="463" y="145"/>
                      <a:pt x="442" y="124"/>
                      <a:pt x="495" y="93"/>
                    </a:cubicBezTo>
                    <a:cubicBezTo>
                      <a:pt x="523" y="77"/>
                      <a:pt x="553" y="70"/>
                      <a:pt x="582" y="70"/>
                    </a:cubicBezTo>
                    <a:cubicBezTo>
                      <a:pt x="629" y="70"/>
                      <a:pt x="676" y="88"/>
                      <a:pt x="715" y="114"/>
                    </a:cubicBezTo>
                    <a:cubicBezTo>
                      <a:pt x="799" y="156"/>
                      <a:pt x="905" y="240"/>
                      <a:pt x="905" y="250"/>
                    </a:cubicBezTo>
                    <a:lnTo>
                      <a:pt x="989" y="208"/>
                    </a:lnTo>
                    <a:cubicBezTo>
                      <a:pt x="978" y="198"/>
                      <a:pt x="884" y="114"/>
                      <a:pt x="799" y="61"/>
                    </a:cubicBezTo>
                    <a:cubicBezTo>
                      <a:pt x="729" y="29"/>
                      <a:pt x="646" y="1"/>
                      <a:pt x="5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1"/>
              <p:cNvSpPr/>
              <p:nvPr/>
            </p:nvSpPr>
            <p:spPr>
              <a:xfrm>
                <a:off x="5585625" y="18951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66" y="73"/>
                    </a:moveTo>
                    <a:cubicBezTo>
                      <a:pt x="826" y="73"/>
                      <a:pt x="876" y="89"/>
                      <a:pt x="926" y="118"/>
                    </a:cubicBezTo>
                    <a:cubicBezTo>
                      <a:pt x="1052" y="202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58" y="422"/>
                      <a:pt x="158" y="349"/>
                      <a:pt x="400" y="202"/>
                    </a:cubicBezTo>
                    <a:cubicBezTo>
                      <a:pt x="560" y="112"/>
                      <a:pt x="674" y="73"/>
                      <a:pt x="766" y="73"/>
                    </a:cubicBezTo>
                    <a:close/>
                    <a:moveTo>
                      <a:pt x="739" y="1"/>
                    </a:moveTo>
                    <a:cubicBezTo>
                      <a:pt x="619" y="1"/>
                      <a:pt x="480" y="44"/>
                      <a:pt x="305" y="149"/>
                    </a:cubicBezTo>
                    <a:cubicBezTo>
                      <a:pt x="1" y="328"/>
                      <a:pt x="22" y="433"/>
                      <a:pt x="200" y="538"/>
                    </a:cubicBezTo>
                    <a:cubicBezTo>
                      <a:pt x="281" y="586"/>
                      <a:pt x="366" y="614"/>
                      <a:pt x="463" y="614"/>
                    </a:cubicBezTo>
                    <a:cubicBezTo>
                      <a:pt x="579" y="614"/>
                      <a:pt x="712" y="573"/>
                      <a:pt x="873" y="475"/>
                    </a:cubicBezTo>
                    <a:cubicBezTo>
                      <a:pt x="1199" y="296"/>
                      <a:pt x="1188" y="181"/>
                      <a:pt x="999" y="76"/>
                    </a:cubicBezTo>
                    <a:cubicBezTo>
                      <a:pt x="919" y="29"/>
                      <a:pt x="835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>
                <a:off x="5578000" y="18991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106" y="137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5564350" y="1882863"/>
                <a:ext cx="239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599" extrusionOk="0">
                    <a:moveTo>
                      <a:pt x="852" y="1"/>
                    </a:moveTo>
                    <a:lnTo>
                      <a:pt x="74" y="200"/>
                    </a:lnTo>
                    <a:lnTo>
                      <a:pt x="1" y="242"/>
                    </a:lnTo>
                    <a:lnTo>
                      <a:pt x="390" y="463"/>
                    </a:lnTo>
                    <a:lnTo>
                      <a:pt x="232" y="547"/>
                    </a:lnTo>
                    <a:lnTo>
                      <a:pt x="327" y="599"/>
                    </a:lnTo>
                    <a:lnTo>
                      <a:pt x="474" y="515"/>
                    </a:lnTo>
                    <a:lnTo>
                      <a:pt x="579" y="568"/>
                    </a:lnTo>
                    <a:lnTo>
                      <a:pt x="652" y="526"/>
                    </a:lnTo>
                    <a:lnTo>
                      <a:pt x="558" y="463"/>
                    </a:lnTo>
                    <a:lnTo>
                      <a:pt x="799" y="326"/>
                    </a:lnTo>
                    <a:lnTo>
                      <a:pt x="705" y="274"/>
                    </a:lnTo>
                    <a:lnTo>
                      <a:pt x="463" y="410"/>
                    </a:lnTo>
                    <a:lnTo>
                      <a:pt x="180" y="253"/>
                    </a:lnTo>
                    <a:lnTo>
                      <a:pt x="957" y="64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5439325" y="1868163"/>
                <a:ext cx="257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0" extrusionOk="0">
                    <a:moveTo>
                      <a:pt x="568" y="0"/>
                    </a:moveTo>
                    <a:lnTo>
                      <a:pt x="263" y="178"/>
                    </a:lnTo>
                    <a:cubicBezTo>
                      <a:pt x="42" y="304"/>
                      <a:pt x="0" y="367"/>
                      <a:pt x="168" y="473"/>
                    </a:cubicBezTo>
                    <a:cubicBezTo>
                      <a:pt x="252" y="515"/>
                      <a:pt x="389" y="536"/>
                      <a:pt x="400" y="536"/>
                    </a:cubicBezTo>
                    <a:lnTo>
                      <a:pt x="358" y="568"/>
                    </a:lnTo>
                    <a:lnTo>
                      <a:pt x="442" y="620"/>
                    </a:lnTo>
                    <a:lnTo>
                      <a:pt x="1030" y="273"/>
                    </a:lnTo>
                    <a:lnTo>
                      <a:pt x="946" y="220"/>
                    </a:lnTo>
                    <a:lnTo>
                      <a:pt x="463" y="494"/>
                    </a:lnTo>
                    <a:cubicBezTo>
                      <a:pt x="463" y="494"/>
                      <a:pt x="347" y="483"/>
                      <a:pt x="252" y="430"/>
                    </a:cubicBezTo>
                    <a:cubicBezTo>
                      <a:pt x="147" y="367"/>
                      <a:pt x="179" y="325"/>
                      <a:pt x="347" y="231"/>
                    </a:cubicBezTo>
                    <a:lnTo>
                      <a:pt x="652" y="52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5468750" y="1886688"/>
                <a:ext cx="325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2" extrusionOk="0">
                    <a:moveTo>
                      <a:pt x="594" y="76"/>
                    </a:moveTo>
                    <a:cubicBezTo>
                      <a:pt x="645" y="76"/>
                      <a:pt x="695" y="91"/>
                      <a:pt x="746" y="121"/>
                    </a:cubicBezTo>
                    <a:cubicBezTo>
                      <a:pt x="799" y="152"/>
                      <a:pt x="862" y="194"/>
                      <a:pt x="873" y="205"/>
                    </a:cubicBezTo>
                    <a:lnTo>
                      <a:pt x="473" y="446"/>
                    </a:lnTo>
                    <a:cubicBezTo>
                      <a:pt x="462" y="436"/>
                      <a:pt x="347" y="415"/>
                      <a:pt x="263" y="373"/>
                    </a:cubicBezTo>
                    <a:cubicBezTo>
                      <a:pt x="189" y="331"/>
                      <a:pt x="158" y="278"/>
                      <a:pt x="347" y="163"/>
                    </a:cubicBezTo>
                    <a:cubicBezTo>
                      <a:pt x="440" y="106"/>
                      <a:pt x="519" y="76"/>
                      <a:pt x="594" y="76"/>
                    </a:cubicBezTo>
                    <a:close/>
                    <a:moveTo>
                      <a:pt x="581" y="0"/>
                    </a:moveTo>
                    <a:cubicBezTo>
                      <a:pt x="477" y="0"/>
                      <a:pt x="372" y="38"/>
                      <a:pt x="252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52" y="457"/>
                      <a:pt x="389" y="478"/>
                      <a:pt x="399" y="488"/>
                    </a:cubicBezTo>
                    <a:lnTo>
                      <a:pt x="357" y="509"/>
                    </a:lnTo>
                    <a:lnTo>
                      <a:pt x="452" y="562"/>
                    </a:lnTo>
                    <a:lnTo>
                      <a:pt x="1303" y="68"/>
                    </a:lnTo>
                    <a:lnTo>
                      <a:pt x="1209" y="16"/>
                    </a:lnTo>
                    <a:lnTo>
                      <a:pt x="946" y="163"/>
                    </a:lnTo>
                    <a:cubicBezTo>
                      <a:pt x="936" y="152"/>
                      <a:pt x="873" y="100"/>
                      <a:pt x="820" y="68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5454300" y="1878213"/>
                <a:ext cx="24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03" extrusionOk="0">
                    <a:moveTo>
                      <a:pt x="566" y="0"/>
                    </a:moveTo>
                    <a:cubicBezTo>
                      <a:pt x="515" y="0"/>
                      <a:pt x="462" y="12"/>
                      <a:pt x="410" y="39"/>
                    </a:cubicBezTo>
                    <a:cubicBezTo>
                      <a:pt x="295" y="113"/>
                      <a:pt x="337" y="166"/>
                      <a:pt x="452" y="250"/>
                    </a:cubicBezTo>
                    <a:cubicBezTo>
                      <a:pt x="557" y="344"/>
                      <a:pt x="578" y="365"/>
                      <a:pt x="515" y="407"/>
                    </a:cubicBezTo>
                    <a:cubicBezTo>
                      <a:pt x="484" y="422"/>
                      <a:pt x="455" y="429"/>
                      <a:pt x="425" y="429"/>
                    </a:cubicBezTo>
                    <a:cubicBezTo>
                      <a:pt x="374" y="429"/>
                      <a:pt x="323" y="409"/>
                      <a:pt x="263" y="376"/>
                    </a:cubicBezTo>
                    <a:cubicBezTo>
                      <a:pt x="200" y="344"/>
                      <a:pt x="95" y="260"/>
                      <a:pt x="85" y="250"/>
                    </a:cubicBezTo>
                    <a:lnTo>
                      <a:pt x="1" y="292"/>
                    </a:lnTo>
                    <a:cubicBezTo>
                      <a:pt x="11" y="302"/>
                      <a:pt x="116" y="386"/>
                      <a:pt x="190" y="428"/>
                    </a:cubicBezTo>
                    <a:cubicBezTo>
                      <a:pt x="266" y="475"/>
                      <a:pt x="346" y="502"/>
                      <a:pt x="426" y="502"/>
                    </a:cubicBezTo>
                    <a:cubicBezTo>
                      <a:pt x="488" y="502"/>
                      <a:pt x="550" y="486"/>
                      <a:pt x="610" y="449"/>
                    </a:cubicBezTo>
                    <a:cubicBezTo>
                      <a:pt x="715" y="386"/>
                      <a:pt x="694" y="334"/>
                      <a:pt x="568" y="239"/>
                    </a:cubicBezTo>
                    <a:cubicBezTo>
                      <a:pt x="463" y="155"/>
                      <a:pt x="452" y="123"/>
                      <a:pt x="505" y="92"/>
                    </a:cubicBezTo>
                    <a:cubicBezTo>
                      <a:pt x="533" y="75"/>
                      <a:pt x="561" y="69"/>
                      <a:pt x="589" y="69"/>
                    </a:cubicBezTo>
                    <a:cubicBezTo>
                      <a:pt x="634" y="69"/>
                      <a:pt x="680" y="87"/>
                      <a:pt x="725" y="113"/>
                    </a:cubicBezTo>
                    <a:cubicBezTo>
                      <a:pt x="799" y="155"/>
                      <a:pt x="914" y="239"/>
                      <a:pt x="914" y="250"/>
                    </a:cubicBezTo>
                    <a:lnTo>
                      <a:pt x="998" y="208"/>
                    </a:lnTo>
                    <a:cubicBezTo>
                      <a:pt x="988" y="197"/>
                      <a:pt x="893" y="123"/>
                      <a:pt x="799" y="71"/>
                    </a:cubicBezTo>
                    <a:cubicBezTo>
                      <a:pt x="734" y="31"/>
                      <a:pt x="652" y="0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5516025" y="1908613"/>
                <a:ext cx="289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568" extrusionOk="0">
                    <a:moveTo>
                      <a:pt x="673" y="0"/>
                    </a:moveTo>
                    <a:lnTo>
                      <a:pt x="589" y="42"/>
                    </a:lnTo>
                    <a:lnTo>
                      <a:pt x="978" y="273"/>
                    </a:lnTo>
                    <a:lnTo>
                      <a:pt x="957" y="294"/>
                    </a:lnTo>
                    <a:lnTo>
                      <a:pt x="0" y="494"/>
                    </a:lnTo>
                    <a:lnTo>
                      <a:pt x="63" y="568"/>
                    </a:lnTo>
                    <a:lnTo>
                      <a:pt x="1041" y="346"/>
                    </a:lnTo>
                    <a:lnTo>
                      <a:pt x="1156" y="273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1"/>
              <p:cNvSpPr/>
              <p:nvPr/>
            </p:nvSpPr>
            <p:spPr>
              <a:xfrm>
                <a:off x="5537300" y="1923363"/>
                <a:ext cx="29700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618" extrusionOk="0">
                    <a:moveTo>
                      <a:pt x="751" y="72"/>
                    </a:moveTo>
                    <a:cubicBezTo>
                      <a:pt x="811" y="72"/>
                      <a:pt x="863" y="90"/>
                      <a:pt x="914" y="125"/>
                    </a:cubicBezTo>
                    <a:cubicBezTo>
                      <a:pt x="1051" y="198"/>
                      <a:pt x="1040" y="272"/>
                      <a:pt x="778" y="419"/>
                    </a:cubicBezTo>
                    <a:cubicBezTo>
                      <a:pt x="637" y="505"/>
                      <a:pt x="531" y="541"/>
                      <a:pt x="443" y="541"/>
                    </a:cubicBezTo>
                    <a:cubicBezTo>
                      <a:pt x="380" y="541"/>
                      <a:pt x="326" y="523"/>
                      <a:pt x="274" y="492"/>
                    </a:cubicBezTo>
                    <a:cubicBezTo>
                      <a:pt x="158" y="419"/>
                      <a:pt x="148" y="345"/>
                      <a:pt x="400" y="198"/>
                    </a:cubicBezTo>
                    <a:cubicBezTo>
                      <a:pt x="555" y="111"/>
                      <a:pt x="663" y="72"/>
                      <a:pt x="751" y="72"/>
                    </a:cubicBezTo>
                    <a:close/>
                    <a:moveTo>
                      <a:pt x="746" y="0"/>
                    </a:moveTo>
                    <a:cubicBezTo>
                      <a:pt x="623" y="0"/>
                      <a:pt x="479" y="44"/>
                      <a:pt x="295" y="146"/>
                    </a:cubicBezTo>
                    <a:cubicBezTo>
                      <a:pt x="1" y="324"/>
                      <a:pt x="11" y="440"/>
                      <a:pt x="190" y="545"/>
                    </a:cubicBezTo>
                    <a:cubicBezTo>
                      <a:pt x="273" y="591"/>
                      <a:pt x="357" y="617"/>
                      <a:pt x="450" y="617"/>
                    </a:cubicBezTo>
                    <a:cubicBezTo>
                      <a:pt x="568" y="617"/>
                      <a:pt x="702" y="576"/>
                      <a:pt x="872" y="482"/>
                    </a:cubicBezTo>
                    <a:cubicBezTo>
                      <a:pt x="1188" y="293"/>
                      <a:pt x="1188" y="177"/>
                      <a:pt x="998" y="72"/>
                    </a:cubicBezTo>
                    <a:cubicBezTo>
                      <a:pt x="921" y="26"/>
                      <a:pt x="840" y="0"/>
                      <a:pt x="7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1"/>
              <p:cNvSpPr/>
              <p:nvPr/>
            </p:nvSpPr>
            <p:spPr>
              <a:xfrm>
                <a:off x="5529675" y="19272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96" y="138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1"/>
              <p:cNvSpPr/>
              <p:nvPr/>
            </p:nvSpPr>
            <p:spPr>
              <a:xfrm>
                <a:off x="5390725" y="1896238"/>
                <a:ext cx="260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622" extrusionOk="0">
                    <a:moveTo>
                      <a:pt x="578" y="1"/>
                    </a:moveTo>
                    <a:lnTo>
                      <a:pt x="263" y="180"/>
                    </a:lnTo>
                    <a:cubicBezTo>
                      <a:pt x="43" y="316"/>
                      <a:pt x="1" y="379"/>
                      <a:pt x="169" y="474"/>
                    </a:cubicBezTo>
                    <a:cubicBezTo>
                      <a:pt x="253" y="526"/>
                      <a:pt x="389" y="537"/>
                      <a:pt x="400" y="537"/>
                    </a:cubicBezTo>
                    <a:lnTo>
                      <a:pt x="358" y="568"/>
                    </a:lnTo>
                    <a:lnTo>
                      <a:pt x="452" y="621"/>
                    </a:lnTo>
                    <a:lnTo>
                      <a:pt x="1041" y="274"/>
                    </a:lnTo>
                    <a:lnTo>
                      <a:pt x="957" y="222"/>
                    </a:lnTo>
                    <a:lnTo>
                      <a:pt x="473" y="505"/>
                    </a:lnTo>
                    <a:cubicBezTo>
                      <a:pt x="463" y="495"/>
                      <a:pt x="347" y="484"/>
                      <a:pt x="263" y="432"/>
                    </a:cubicBezTo>
                    <a:cubicBezTo>
                      <a:pt x="148" y="369"/>
                      <a:pt x="190" y="327"/>
                      <a:pt x="358" y="232"/>
                    </a:cubicBezTo>
                    <a:lnTo>
                      <a:pt x="662" y="54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1"/>
              <p:cNvSpPr/>
              <p:nvPr/>
            </p:nvSpPr>
            <p:spPr>
              <a:xfrm>
                <a:off x="5405975" y="1906388"/>
                <a:ext cx="24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0" extrusionOk="0">
                    <a:moveTo>
                      <a:pt x="568" y="0"/>
                    </a:moveTo>
                    <a:cubicBezTo>
                      <a:pt x="514" y="0"/>
                      <a:pt x="460" y="14"/>
                      <a:pt x="410" y="47"/>
                    </a:cubicBezTo>
                    <a:cubicBezTo>
                      <a:pt x="295" y="110"/>
                      <a:pt x="326" y="162"/>
                      <a:pt x="442" y="257"/>
                    </a:cubicBezTo>
                    <a:cubicBezTo>
                      <a:pt x="557" y="341"/>
                      <a:pt x="568" y="362"/>
                      <a:pt x="505" y="404"/>
                    </a:cubicBezTo>
                    <a:cubicBezTo>
                      <a:pt x="475" y="421"/>
                      <a:pt x="446" y="429"/>
                      <a:pt x="415" y="429"/>
                    </a:cubicBezTo>
                    <a:cubicBezTo>
                      <a:pt x="367" y="429"/>
                      <a:pt x="316" y="410"/>
                      <a:pt x="253" y="372"/>
                    </a:cubicBezTo>
                    <a:cubicBezTo>
                      <a:pt x="200" y="341"/>
                      <a:pt x="84" y="257"/>
                      <a:pt x="84" y="246"/>
                    </a:cubicBezTo>
                    <a:lnTo>
                      <a:pt x="0" y="288"/>
                    </a:lnTo>
                    <a:cubicBezTo>
                      <a:pt x="0" y="299"/>
                      <a:pt x="105" y="383"/>
                      <a:pt x="179" y="425"/>
                    </a:cubicBezTo>
                    <a:cubicBezTo>
                      <a:pt x="261" y="473"/>
                      <a:pt x="341" y="500"/>
                      <a:pt x="418" y="500"/>
                    </a:cubicBezTo>
                    <a:cubicBezTo>
                      <a:pt x="479" y="500"/>
                      <a:pt x="539" y="483"/>
                      <a:pt x="599" y="446"/>
                    </a:cubicBezTo>
                    <a:cubicBezTo>
                      <a:pt x="715" y="383"/>
                      <a:pt x="694" y="330"/>
                      <a:pt x="568" y="236"/>
                    </a:cubicBezTo>
                    <a:cubicBezTo>
                      <a:pt x="463" y="152"/>
                      <a:pt x="442" y="120"/>
                      <a:pt x="505" y="89"/>
                    </a:cubicBezTo>
                    <a:cubicBezTo>
                      <a:pt x="529" y="73"/>
                      <a:pt x="556" y="66"/>
                      <a:pt x="584" y="66"/>
                    </a:cubicBezTo>
                    <a:cubicBezTo>
                      <a:pt x="630" y="66"/>
                      <a:pt x="680" y="84"/>
                      <a:pt x="725" y="110"/>
                    </a:cubicBezTo>
                    <a:cubicBezTo>
                      <a:pt x="799" y="152"/>
                      <a:pt x="904" y="236"/>
                      <a:pt x="914" y="246"/>
                    </a:cubicBezTo>
                    <a:lnTo>
                      <a:pt x="988" y="204"/>
                    </a:lnTo>
                    <a:cubicBezTo>
                      <a:pt x="988" y="194"/>
                      <a:pt x="883" y="120"/>
                      <a:pt x="799" y="68"/>
                    </a:cubicBezTo>
                    <a:cubicBezTo>
                      <a:pt x="729" y="30"/>
                      <a:pt x="649" y="0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1"/>
              <p:cNvSpPr/>
              <p:nvPr/>
            </p:nvSpPr>
            <p:spPr>
              <a:xfrm>
                <a:off x="5420400" y="1914913"/>
                <a:ext cx="32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57" extrusionOk="0">
                    <a:moveTo>
                      <a:pt x="602" y="74"/>
                    </a:moveTo>
                    <a:cubicBezTo>
                      <a:pt x="651" y="74"/>
                      <a:pt x="698" y="87"/>
                      <a:pt x="747" y="115"/>
                    </a:cubicBezTo>
                    <a:cubicBezTo>
                      <a:pt x="789" y="147"/>
                      <a:pt x="852" y="189"/>
                      <a:pt x="873" y="210"/>
                    </a:cubicBezTo>
                    <a:lnTo>
                      <a:pt x="474" y="442"/>
                    </a:lnTo>
                    <a:cubicBezTo>
                      <a:pt x="463" y="442"/>
                      <a:pt x="337" y="421"/>
                      <a:pt x="253" y="368"/>
                    </a:cubicBezTo>
                    <a:cubicBezTo>
                      <a:pt x="180" y="326"/>
                      <a:pt x="159" y="274"/>
                      <a:pt x="348" y="158"/>
                    </a:cubicBezTo>
                    <a:cubicBezTo>
                      <a:pt x="444" y="106"/>
                      <a:pt x="525" y="74"/>
                      <a:pt x="602" y="74"/>
                    </a:cubicBezTo>
                    <a:close/>
                    <a:moveTo>
                      <a:pt x="576" y="0"/>
                    </a:moveTo>
                    <a:cubicBezTo>
                      <a:pt x="475" y="0"/>
                      <a:pt x="371" y="35"/>
                      <a:pt x="253" y="105"/>
                    </a:cubicBezTo>
                    <a:cubicBezTo>
                      <a:pt x="1" y="253"/>
                      <a:pt x="43" y="337"/>
                      <a:pt x="169" y="410"/>
                    </a:cubicBezTo>
                    <a:cubicBezTo>
                      <a:pt x="253" y="463"/>
                      <a:pt x="390" y="484"/>
                      <a:pt x="400" y="484"/>
                    </a:cubicBezTo>
                    <a:lnTo>
                      <a:pt x="358" y="505"/>
                    </a:lnTo>
                    <a:lnTo>
                      <a:pt x="442" y="557"/>
                    </a:lnTo>
                    <a:lnTo>
                      <a:pt x="1294" y="63"/>
                    </a:lnTo>
                    <a:lnTo>
                      <a:pt x="1210" y="10"/>
                    </a:lnTo>
                    <a:lnTo>
                      <a:pt x="946" y="158"/>
                    </a:lnTo>
                    <a:cubicBezTo>
                      <a:pt x="936" y="147"/>
                      <a:pt x="862" y="94"/>
                      <a:pt x="810" y="63"/>
                    </a:cubicBezTo>
                    <a:cubicBezTo>
                      <a:pt x="732" y="22"/>
                      <a:pt x="655" y="0"/>
                      <a:pt x="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1"/>
              <p:cNvSpPr/>
              <p:nvPr/>
            </p:nvSpPr>
            <p:spPr>
              <a:xfrm>
                <a:off x="5488700" y="1951463"/>
                <a:ext cx="2997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8" extrusionOk="0">
                    <a:moveTo>
                      <a:pt x="759" y="77"/>
                    </a:moveTo>
                    <a:cubicBezTo>
                      <a:pt x="821" y="77"/>
                      <a:pt x="874" y="95"/>
                      <a:pt x="925" y="124"/>
                    </a:cubicBezTo>
                    <a:cubicBezTo>
                      <a:pt x="1051" y="198"/>
                      <a:pt x="1041" y="272"/>
                      <a:pt x="778" y="430"/>
                    </a:cubicBezTo>
                    <a:cubicBezTo>
                      <a:pt x="639" y="508"/>
                      <a:pt x="538" y="541"/>
                      <a:pt x="453" y="541"/>
                    </a:cubicBezTo>
                    <a:cubicBezTo>
                      <a:pt x="391" y="541"/>
                      <a:pt x="338" y="524"/>
                      <a:pt x="285" y="493"/>
                    </a:cubicBezTo>
                    <a:cubicBezTo>
                      <a:pt x="159" y="419"/>
                      <a:pt x="159" y="346"/>
                      <a:pt x="400" y="208"/>
                    </a:cubicBezTo>
                    <a:cubicBezTo>
                      <a:pt x="556" y="115"/>
                      <a:pt x="668" y="77"/>
                      <a:pt x="759" y="77"/>
                    </a:cubicBezTo>
                    <a:close/>
                    <a:moveTo>
                      <a:pt x="752" y="1"/>
                    </a:moveTo>
                    <a:cubicBezTo>
                      <a:pt x="630" y="1"/>
                      <a:pt x="490" y="45"/>
                      <a:pt x="306" y="145"/>
                    </a:cubicBezTo>
                    <a:cubicBezTo>
                      <a:pt x="1" y="324"/>
                      <a:pt x="22" y="440"/>
                      <a:pt x="201" y="545"/>
                    </a:cubicBezTo>
                    <a:cubicBezTo>
                      <a:pt x="279" y="591"/>
                      <a:pt x="362" y="617"/>
                      <a:pt x="456" y="617"/>
                    </a:cubicBezTo>
                    <a:cubicBezTo>
                      <a:pt x="574" y="617"/>
                      <a:pt x="709" y="576"/>
                      <a:pt x="873" y="482"/>
                    </a:cubicBezTo>
                    <a:cubicBezTo>
                      <a:pt x="1198" y="293"/>
                      <a:pt x="1188" y="177"/>
                      <a:pt x="1009" y="72"/>
                    </a:cubicBezTo>
                    <a:cubicBezTo>
                      <a:pt x="927" y="27"/>
                      <a:pt x="845" y="1"/>
                      <a:pt x="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1"/>
              <p:cNvSpPr/>
              <p:nvPr/>
            </p:nvSpPr>
            <p:spPr>
              <a:xfrm>
                <a:off x="5465050" y="1936963"/>
                <a:ext cx="313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659" extrusionOk="0">
                    <a:moveTo>
                      <a:pt x="789" y="1"/>
                    </a:moveTo>
                    <a:lnTo>
                      <a:pt x="369" y="221"/>
                    </a:lnTo>
                    <a:lnTo>
                      <a:pt x="411" y="263"/>
                    </a:lnTo>
                    <a:cubicBezTo>
                      <a:pt x="421" y="263"/>
                      <a:pt x="547" y="284"/>
                      <a:pt x="652" y="347"/>
                    </a:cubicBezTo>
                    <a:cubicBezTo>
                      <a:pt x="747" y="400"/>
                      <a:pt x="778" y="463"/>
                      <a:pt x="663" y="536"/>
                    </a:cubicBezTo>
                    <a:cubicBezTo>
                      <a:pt x="600" y="568"/>
                      <a:pt x="537" y="584"/>
                      <a:pt x="475" y="584"/>
                    </a:cubicBezTo>
                    <a:cubicBezTo>
                      <a:pt x="414" y="584"/>
                      <a:pt x="353" y="568"/>
                      <a:pt x="295" y="536"/>
                    </a:cubicBezTo>
                    <a:cubicBezTo>
                      <a:pt x="190" y="473"/>
                      <a:pt x="85" y="389"/>
                      <a:pt x="85" y="379"/>
                    </a:cubicBezTo>
                    <a:lnTo>
                      <a:pt x="1" y="421"/>
                    </a:lnTo>
                    <a:cubicBezTo>
                      <a:pt x="1" y="421"/>
                      <a:pt x="106" y="515"/>
                      <a:pt x="222" y="589"/>
                    </a:cubicBezTo>
                    <a:cubicBezTo>
                      <a:pt x="304" y="635"/>
                      <a:pt x="390" y="659"/>
                      <a:pt x="479" y="659"/>
                    </a:cubicBezTo>
                    <a:cubicBezTo>
                      <a:pt x="571" y="659"/>
                      <a:pt x="666" y="632"/>
                      <a:pt x="757" y="578"/>
                    </a:cubicBezTo>
                    <a:cubicBezTo>
                      <a:pt x="926" y="484"/>
                      <a:pt x="894" y="389"/>
                      <a:pt x="747" y="305"/>
                    </a:cubicBezTo>
                    <a:cubicBezTo>
                      <a:pt x="652" y="253"/>
                      <a:pt x="516" y="232"/>
                      <a:pt x="505" y="232"/>
                    </a:cubicBezTo>
                    <a:lnTo>
                      <a:pt x="778" y="95"/>
                    </a:lnTo>
                    <a:lnTo>
                      <a:pt x="1168" y="316"/>
                    </a:lnTo>
                    <a:lnTo>
                      <a:pt x="1252" y="263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1"/>
              <p:cNvSpPr/>
              <p:nvPr/>
            </p:nvSpPr>
            <p:spPr>
              <a:xfrm>
                <a:off x="5481350" y="1955613"/>
                <a:ext cx="58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27" extrusionOk="0">
                    <a:moveTo>
                      <a:pt x="126" y="0"/>
                    </a:moveTo>
                    <a:lnTo>
                      <a:pt x="0" y="74"/>
                    </a:lnTo>
                    <a:lnTo>
                      <a:pt x="95" y="127"/>
                    </a:lnTo>
                    <a:lnTo>
                      <a:pt x="232" y="5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1"/>
              <p:cNvSpPr/>
              <p:nvPr/>
            </p:nvSpPr>
            <p:spPr>
              <a:xfrm>
                <a:off x="5406750" y="1957988"/>
                <a:ext cx="218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57" extrusionOk="0">
                    <a:moveTo>
                      <a:pt x="369" y="0"/>
                    </a:moveTo>
                    <a:lnTo>
                      <a:pt x="348" y="63"/>
                    </a:lnTo>
                    <a:lnTo>
                      <a:pt x="684" y="106"/>
                    </a:lnTo>
                    <a:lnTo>
                      <a:pt x="0" y="505"/>
                    </a:lnTo>
                    <a:lnTo>
                      <a:pt x="85" y="557"/>
                    </a:lnTo>
                    <a:lnTo>
                      <a:pt x="873" y="106"/>
                    </a:lnTo>
                    <a:lnTo>
                      <a:pt x="789" y="53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1"/>
              <p:cNvSpPr/>
              <p:nvPr/>
            </p:nvSpPr>
            <p:spPr>
              <a:xfrm>
                <a:off x="5440375" y="1979563"/>
                <a:ext cx="29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21" extrusionOk="0">
                    <a:moveTo>
                      <a:pt x="753" y="77"/>
                    </a:moveTo>
                    <a:cubicBezTo>
                      <a:pt x="816" y="77"/>
                      <a:pt x="870" y="95"/>
                      <a:pt x="925" y="125"/>
                    </a:cubicBezTo>
                    <a:cubicBezTo>
                      <a:pt x="1051" y="198"/>
                      <a:pt x="1041" y="272"/>
                      <a:pt x="778" y="429"/>
                    </a:cubicBezTo>
                    <a:cubicBezTo>
                      <a:pt x="639" y="508"/>
                      <a:pt x="534" y="542"/>
                      <a:pt x="447" y="542"/>
                    </a:cubicBezTo>
                    <a:cubicBezTo>
                      <a:pt x="382" y="542"/>
                      <a:pt x="327" y="524"/>
                      <a:pt x="274" y="492"/>
                    </a:cubicBezTo>
                    <a:cubicBezTo>
                      <a:pt x="147" y="429"/>
                      <a:pt x="147" y="345"/>
                      <a:pt x="390" y="209"/>
                    </a:cubicBezTo>
                    <a:cubicBezTo>
                      <a:pt x="552" y="115"/>
                      <a:pt x="662" y="77"/>
                      <a:pt x="753" y="77"/>
                    </a:cubicBezTo>
                    <a:close/>
                    <a:moveTo>
                      <a:pt x="746" y="1"/>
                    </a:moveTo>
                    <a:cubicBezTo>
                      <a:pt x="623" y="1"/>
                      <a:pt x="479" y="45"/>
                      <a:pt x="295" y="146"/>
                    </a:cubicBezTo>
                    <a:cubicBezTo>
                      <a:pt x="0" y="324"/>
                      <a:pt x="21" y="440"/>
                      <a:pt x="200" y="545"/>
                    </a:cubicBezTo>
                    <a:cubicBezTo>
                      <a:pt x="281" y="593"/>
                      <a:pt x="366" y="621"/>
                      <a:pt x="462" y="621"/>
                    </a:cubicBezTo>
                    <a:cubicBezTo>
                      <a:pt x="579" y="621"/>
                      <a:pt x="712" y="580"/>
                      <a:pt x="873" y="482"/>
                    </a:cubicBezTo>
                    <a:cubicBezTo>
                      <a:pt x="1198" y="293"/>
                      <a:pt x="1188" y="177"/>
                      <a:pt x="999" y="72"/>
                    </a:cubicBezTo>
                    <a:cubicBezTo>
                      <a:pt x="921" y="27"/>
                      <a:pt x="840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1"/>
              <p:cNvSpPr/>
              <p:nvPr/>
            </p:nvSpPr>
            <p:spPr>
              <a:xfrm>
                <a:off x="5432775" y="1983738"/>
                <a:ext cx="58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7" extrusionOk="0">
                    <a:moveTo>
                      <a:pt x="136" y="0"/>
                    </a:moveTo>
                    <a:lnTo>
                      <a:pt x="0" y="73"/>
                    </a:lnTo>
                    <a:lnTo>
                      <a:pt x="94" y="136"/>
                    </a:lnTo>
                    <a:lnTo>
                      <a:pt x="231" y="5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1"/>
              <p:cNvSpPr/>
              <p:nvPr/>
            </p:nvSpPr>
            <p:spPr>
              <a:xfrm>
                <a:off x="5416200" y="1966063"/>
                <a:ext cx="307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613" extrusionOk="0">
                    <a:moveTo>
                      <a:pt x="773" y="71"/>
                    </a:moveTo>
                    <a:cubicBezTo>
                      <a:pt x="833" y="71"/>
                      <a:pt x="894" y="87"/>
                      <a:pt x="946" y="119"/>
                    </a:cubicBezTo>
                    <a:cubicBezTo>
                      <a:pt x="1083" y="203"/>
                      <a:pt x="1020" y="297"/>
                      <a:pt x="852" y="402"/>
                    </a:cubicBezTo>
                    <a:cubicBezTo>
                      <a:pt x="841" y="402"/>
                      <a:pt x="684" y="360"/>
                      <a:pt x="610" y="318"/>
                    </a:cubicBezTo>
                    <a:cubicBezTo>
                      <a:pt x="495" y="245"/>
                      <a:pt x="484" y="192"/>
                      <a:pt x="600" y="119"/>
                    </a:cubicBezTo>
                    <a:cubicBezTo>
                      <a:pt x="653" y="87"/>
                      <a:pt x="713" y="71"/>
                      <a:pt x="773" y="71"/>
                    </a:cubicBezTo>
                    <a:close/>
                    <a:moveTo>
                      <a:pt x="747" y="0"/>
                    </a:moveTo>
                    <a:cubicBezTo>
                      <a:pt x="661" y="0"/>
                      <a:pt x="574" y="21"/>
                      <a:pt x="495" y="66"/>
                    </a:cubicBezTo>
                    <a:cubicBezTo>
                      <a:pt x="337" y="161"/>
                      <a:pt x="358" y="255"/>
                      <a:pt x="516" y="360"/>
                    </a:cubicBezTo>
                    <a:cubicBezTo>
                      <a:pt x="600" y="402"/>
                      <a:pt x="757" y="444"/>
                      <a:pt x="768" y="444"/>
                    </a:cubicBezTo>
                    <a:cubicBezTo>
                      <a:pt x="663" y="503"/>
                      <a:pt x="567" y="532"/>
                      <a:pt x="480" y="532"/>
                    </a:cubicBezTo>
                    <a:cubicBezTo>
                      <a:pt x="410" y="532"/>
                      <a:pt x="345" y="513"/>
                      <a:pt x="285" y="476"/>
                    </a:cubicBezTo>
                    <a:cubicBezTo>
                      <a:pt x="180" y="423"/>
                      <a:pt x="96" y="360"/>
                      <a:pt x="85" y="350"/>
                    </a:cubicBezTo>
                    <a:lnTo>
                      <a:pt x="1" y="392"/>
                    </a:lnTo>
                    <a:cubicBezTo>
                      <a:pt x="12" y="392"/>
                      <a:pt x="96" y="465"/>
                      <a:pt x="201" y="528"/>
                    </a:cubicBezTo>
                    <a:cubicBezTo>
                      <a:pt x="293" y="582"/>
                      <a:pt x="388" y="613"/>
                      <a:pt x="493" y="613"/>
                    </a:cubicBezTo>
                    <a:cubicBezTo>
                      <a:pt x="615" y="613"/>
                      <a:pt x="752" y="571"/>
                      <a:pt x="915" y="476"/>
                    </a:cubicBezTo>
                    <a:cubicBezTo>
                      <a:pt x="1156" y="329"/>
                      <a:pt x="1230" y="192"/>
                      <a:pt x="1030" y="77"/>
                    </a:cubicBezTo>
                    <a:cubicBezTo>
                      <a:pt x="942" y="27"/>
                      <a:pt x="844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1"/>
              <p:cNvSpPr/>
              <p:nvPr/>
            </p:nvSpPr>
            <p:spPr>
              <a:xfrm>
                <a:off x="5331900" y="1973988"/>
                <a:ext cx="110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54" extrusionOk="0">
                    <a:moveTo>
                      <a:pt x="85" y="1"/>
                    </a:moveTo>
                    <a:lnTo>
                      <a:pt x="0" y="54"/>
                    </a:lnTo>
                    <a:lnTo>
                      <a:pt x="368" y="253"/>
                    </a:lnTo>
                    <a:lnTo>
                      <a:pt x="442" y="21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1"/>
              <p:cNvSpPr/>
              <p:nvPr/>
            </p:nvSpPr>
            <p:spPr>
              <a:xfrm>
                <a:off x="5391800" y="2007713"/>
                <a:ext cx="299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20" extrusionOk="0">
                    <a:moveTo>
                      <a:pt x="758" y="76"/>
                    </a:moveTo>
                    <a:cubicBezTo>
                      <a:pt x="821" y="76"/>
                      <a:pt x="873" y="93"/>
                      <a:pt x="925" y="123"/>
                    </a:cubicBezTo>
                    <a:cubicBezTo>
                      <a:pt x="1061" y="197"/>
                      <a:pt x="1051" y="270"/>
                      <a:pt x="788" y="428"/>
                    </a:cubicBezTo>
                    <a:cubicBezTo>
                      <a:pt x="638" y="509"/>
                      <a:pt x="532" y="542"/>
                      <a:pt x="445" y="542"/>
                    </a:cubicBezTo>
                    <a:cubicBezTo>
                      <a:pt x="385" y="542"/>
                      <a:pt x="334" y="527"/>
                      <a:pt x="283" y="501"/>
                    </a:cubicBezTo>
                    <a:cubicBezTo>
                      <a:pt x="157" y="428"/>
                      <a:pt x="157" y="344"/>
                      <a:pt x="399" y="207"/>
                    </a:cubicBezTo>
                    <a:cubicBezTo>
                      <a:pt x="555" y="113"/>
                      <a:pt x="667" y="76"/>
                      <a:pt x="758" y="76"/>
                    </a:cubicBezTo>
                    <a:close/>
                    <a:moveTo>
                      <a:pt x="752" y="0"/>
                    </a:moveTo>
                    <a:cubicBezTo>
                      <a:pt x="628" y="0"/>
                      <a:pt x="485" y="46"/>
                      <a:pt x="304" y="155"/>
                    </a:cubicBezTo>
                    <a:cubicBezTo>
                      <a:pt x="0" y="323"/>
                      <a:pt x="21" y="438"/>
                      <a:pt x="199" y="543"/>
                    </a:cubicBezTo>
                    <a:cubicBezTo>
                      <a:pt x="285" y="591"/>
                      <a:pt x="371" y="619"/>
                      <a:pt x="467" y="619"/>
                    </a:cubicBezTo>
                    <a:cubicBezTo>
                      <a:pt x="584" y="619"/>
                      <a:pt x="716" y="578"/>
                      <a:pt x="883" y="480"/>
                    </a:cubicBezTo>
                    <a:cubicBezTo>
                      <a:pt x="1198" y="291"/>
                      <a:pt x="1187" y="186"/>
                      <a:pt x="1009" y="71"/>
                    </a:cubicBezTo>
                    <a:cubicBezTo>
                      <a:pt x="928" y="26"/>
                      <a:pt x="845" y="0"/>
                      <a:pt x="7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1"/>
              <p:cNvSpPr/>
              <p:nvPr/>
            </p:nvSpPr>
            <p:spPr>
              <a:xfrm>
                <a:off x="5384425" y="20118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7" y="1"/>
                    </a:moveTo>
                    <a:lnTo>
                      <a:pt x="1" y="75"/>
                    </a:lnTo>
                    <a:lnTo>
                      <a:pt x="95" y="138"/>
                    </a:lnTo>
                    <a:lnTo>
                      <a:pt x="232" y="5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1"/>
              <p:cNvSpPr/>
              <p:nvPr/>
            </p:nvSpPr>
            <p:spPr>
              <a:xfrm>
                <a:off x="5368150" y="1993188"/>
                <a:ext cx="312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664" extrusionOk="0">
                    <a:moveTo>
                      <a:pt x="788" y="0"/>
                    </a:moveTo>
                    <a:lnTo>
                      <a:pt x="368" y="221"/>
                    </a:lnTo>
                    <a:lnTo>
                      <a:pt x="410" y="263"/>
                    </a:lnTo>
                    <a:cubicBezTo>
                      <a:pt x="421" y="274"/>
                      <a:pt x="557" y="295"/>
                      <a:pt x="652" y="347"/>
                    </a:cubicBezTo>
                    <a:cubicBezTo>
                      <a:pt x="746" y="410"/>
                      <a:pt x="778" y="463"/>
                      <a:pt x="662" y="536"/>
                    </a:cubicBezTo>
                    <a:cubicBezTo>
                      <a:pt x="601" y="571"/>
                      <a:pt x="541" y="587"/>
                      <a:pt x="482" y="587"/>
                    </a:cubicBezTo>
                    <a:cubicBezTo>
                      <a:pt x="417" y="587"/>
                      <a:pt x="354" y="569"/>
                      <a:pt x="295" y="536"/>
                    </a:cubicBezTo>
                    <a:cubicBezTo>
                      <a:pt x="200" y="484"/>
                      <a:pt x="84" y="389"/>
                      <a:pt x="84" y="389"/>
                    </a:cubicBezTo>
                    <a:lnTo>
                      <a:pt x="0" y="421"/>
                    </a:lnTo>
                    <a:cubicBezTo>
                      <a:pt x="11" y="431"/>
                      <a:pt x="105" y="526"/>
                      <a:pt x="232" y="589"/>
                    </a:cubicBezTo>
                    <a:cubicBezTo>
                      <a:pt x="312" y="637"/>
                      <a:pt x="401" y="663"/>
                      <a:pt x="495" y="663"/>
                    </a:cubicBezTo>
                    <a:cubicBezTo>
                      <a:pt x="583" y="663"/>
                      <a:pt x="675" y="640"/>
                      <a:pt x="767" y="589"/>
                    </a:cubicBezTo>
                    <a:cubicBezTo>
                      <a:pt x="935" y="484"/>
                      <a:pt x="893" y="400"/>
                      <a:pt x="746" y="305"/>
                    </a:cubicBezTo>
                    <a:cubicBezTo>
                      <a:pt x="652" y="253"/>
                      <a:pt x="515" y="232"/>
                      <a:pt x="505" y="232"/>
                    </a:cubicBezTo>
                    <a:lnTo>
                      <a:pt x="788" y="94"/>
                    </a:lnTo>
                    <a:lnTo>
                      <a:pt x="1166" y="316"/>
                    </a:lnTo>
                    <a:lnTo>
                      <a:pt x="1250" y="263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1"/>
              <p:cNvSpPr/>
              <p:nvPr/>
            </p:nvSpPr>
            <p:spPr>
              <a:xfrm>
                <a:off x="5351075" y="1983463"/>
                <a:ext cx="302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736" extrusionOk="0">
                    <a:moveTo>
                      <a:pt x="767" y="0"/>
                    </a:moveTo>
                    <a:lnTo>
                      <a:pt x="704" y="53"/>
                    </a:lnTo>
                    <a:cubicBezTo>
                      <a:pt x="704" y="53"/>
                      <a:pt x="841" y="105"/>
                      <a:pt x="925" y="158"/>
                    </a:cubicBezTo>
                    <a:cubicBezTo>
                      <a:pt x="1041" y="221"/>
                      <a:pt x="1062" y="273"/>
                      <a:pt x="957" y="336"/>
                    </a:cubicBezTo>
                    <a:cubicBezTo>
                      <a:pt x="873" y="389"/>
                      <a:pt x="746" y="389"/>
                      <a:pt x="546" y="389"/>
                    </a:cubicBezTo>
                    <a:lnTo>
                      <a:pt x="74" y="399"/>
                    </a:lnTo>
                    <a:lnTo>
                      <a:pt x="0" y="441"/>
                    </a:lnTo>
                    <a:lnTo>
                      <a:pt x="504" y="736"/>
                    </a:lnTo>
                    <a:lnTo>
                      <a:pt x="578" y="684"/>
                    </a:lnTo>
                    <a:lnTo>
                      <a:pt x="189" y="462"/>
                    </a:lnTo>
                    <a:lnTo>
                      <a:pt x="609" y="452"/>
                    </a:lnTo>
                    <a:cubicBezTo>
                      <a:pt x="652" y="454"/>
                      <a:pt x="692" y="456"/>
                      <a:pt x="729" y="456"/>
                    </a:cubicBezTo>
                    <a:cubicBezTo>
                      <a:pt x="871" y="456"/>
                      <a:pt x="969" y="437"/>
                      <a:pt x="1062" y="378"/>
                    </a:cubicBezTo>
                    <a:cubicBezTo>
                      <a:pt x="1209" y="294"/>
                      <a:pt x="1188" y="210"/>
                      <a:pt x="1030" y="116"/>
                    </a:cubicBezTo>
                    <a:cubicBezTo>
                      <a:pt x="915" y="53"/>
                      <a:pt x="778" y="11"/>
                      <a:pt x="7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1"/>
              <p:cNvSpPr/>
              <p:nvPr/>
            </p:nvSpPr>
            <p:spPr>
              <a:xfrm>
                <a:off x="5304050" y="2013313"/>
                <a:ext cx="305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10" extrusionOk="0">
                    <a:moveTo>
                      <a:pt x="379" y="204"/>
                    </a:moveTo>
                    <a:cubicBezTo>
                      <a:pt x="389" y="204"/>
                      <a:pt x="526" y="235"/>
                      <a:pt x="610" y="288"/>
                    </a:cubicBezTo>
                    <a:cubicBezTo>
                      <a:pt x="725" y="351"/>
                      <a:pt x="736" y="424"/>
                      <a:pt x="631" y="487"/>
                    </a:cubicBezTo>
                    <a:cubicBezTo>
                      <a:pt x="573" y="519"/>
                      <a:pt x="513" y="535"/>
                      <a:pt x="451" y="535"/>
                    </a:cubicBezTo>
                    <a:cubicBezTo>
                      <a:pt x="389" y="535"/>
                      <a:pt x="326" y="519"/>
                      <a:pt x="263" y="487"/>
                    </a:cubicBezTo>
                    <a:cubicBezTo>
                      <a:pt x="137" y="403"/>
                      <a:pt x="211" y="298"/>
                      <a:pt x="379" y="204"/>
                    </a:cubicBezTo>
                    <a:close/>
                    <a:moveTo>
                      <a:pt x="730" y="1"/>
                    </a:moveTo>
                    <a:cubicBezTo>
                      <a:pt x="606" y="1"/>
                      <a:pt x="468" y="40"/>
                      <a:pt x="316" y="130"/>
                    </a:cubicBezTo>
                    <a:cubicBezTo>
                      <a:pt x="64" y="277"/>
                      <a:pt x="1" y="414"/>
                      <a:pt x="190" y="529"/>
                    </a:cubicBezTo>
                    <a:cubicBezTo>
                      <a:pt x="281" y="583"/>
                      <a:pt x="376" y="610"/>
                      <a:pt x="469" y="610"/>
                    </a:cubicBezTo>
                    <a:cubicBezTo>
                      <a:pt x="557" y="610"/>
                      <a:pt x="644" y="586"/>
                      <a:pt x="725" y="540"/>
                    </a:cubicBezTo>
                    <a:cubicBezTo>
                      <a:pt x="883" y="445"/>
                      <a:pt x="872" y="340"/>
                      <a:pt x="704" y="246"/>
                    </a:cubicBezTo>
                    <a:cubicBezTo>
                      <a:pt x="620" y="193"/>
                      <a:pt x="463" y="162"/>
                      <a:pt x="452" y="162"/>
                    </a:cubicBezTo>
                    <a:cubicBezTo>
                      <a:pt x="555" y="102"/>
                      <a:pt x="654" y="72"/>
                      <a:pt x="748" y="72"/>
                    </a:cubicBezTo>
                    <a:cubicBezTo>
                      <a:pt x="817" y="72"/>
                      <a:pt x="884" y="88"/>
                      <a:pt x="946" y="120"/>
                    </a:cubicBezTo>
                    <a:cubicBezTo>
                      <a:pt x="1041" y="183"/>
                      <a:pt x="1125" y="246"/>
                      <a:pt x="1136" y="256"/>
                    </a:cubicBezTo>
                    <a:lnTo>
                      <a:pt x="1220" y="214"/>
                    </a:lnTo>
                    <a:cubicBezTo>
                      <a:pt x="1209" y="214"/>
                      <a:pt x="1125" y="141"/>
                      <a:pt x="1020" y="78"/>
                    </a:cubicBezTo>
                    <a:cubicBezTo>
                      <a:pt x="932" y="29"/>
                      <a:pt x="836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1"/>
              <p:cNvSpPr/>
              <p:nvPr/>
            </p:nvSpPr>
            <p:spPr>
              <a:xfrm>
                <a:off x="5326900" y="2026238"/>
                <a:ext cx="297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616" extrusionOk="0">
                    <a:moveTo>
                      <a:pt x="756" y="73"/>
                    </a:moveTo>
                    <a:cubicBezTo>
                      <a:pt x="815" y="73"/>
                      <a:pt x="866" y="89"/>
                      <a:pt x="915" y="117"/>
                    </a:cubicBezTo>
                    <a:cubicBezTo>
                      <a:pt x="1051" y="201"/>
                      <a:pt x="1041" y="275"/>
                      <a:pt x="778" y="422"/>
                    </a:cubicBezTo>
                    <a:cubicBezTo>
                      <a:pt x="637" y="509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48" y="422"/>
                      <a:pt x="148" y="349"/>
                      <a:pt x="390" y="201"/>
                    </a:cubicBezTo>
                    <a:cubicBezTo>
                      <a:pt x="550" y="112"/>
                      <a:pt x="663" y="73"/>
                      <a:pt x="756" y="73"/>
                    </a:cubicBezTo>
                    <a:close/>
                    <a:moveTo>
                      <a:pt x="739" y="1"/>
                    </a:moveTo>
                    <a:cubicBezTo>
                      <a:pt x="618" y="1"/>
                      <a:pt x="476" y="44"/>
                      <a:pt x="295" y="149"/>
                    </a:cubicBezTo>
                    <a:cubicBezTo>
                      <a:pt x="0" y="327"/>
                      <a:pt x="11" y="443"/>
                      <a:pt x="190" y="549"/>
                    </a:cubicBezTo>
                    <a:cubicBezTo>
                      <a:pt x="269" y="590"/>
                      <a:pt x="351" y="615"/>
                      <a:pt x="446" y="615"/>
                    </a:cubicBezTo>
                    <a:cubicBezTo>
                      <a:pt x="565" y="615"/>
                      <a:pt x="702" y="575"/>
                      <a:pt x="873" y="475"/>
                    </a:cubicBezTo>
                    <a:cubicBezTo>
                      <a:pt x="1188" y="296"/>
                      <a:pt x="1177" y="180"/>
                      <a:pt x="999" y="75"/>
                    </a:cubicBezTo>
                    <a:cubicBezTo>
                      <a:pt x="919" y="29"/>
                      <a:pt x="836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1"/>
              <p:cNvSpPr/>
              <p:nvPr/>
            </p:nvSpPr>
            <p:spPr>
              <a:xfrm>
                <a:off x="5319300" y="20302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84"/>
                    </a:lnTo>
                    <a:lnTo>
                      <a:pt x="94" y="137"/>
                    </a:lnTo>
                    <a:lnTo>
                      <a:pt x="231" y="6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1"/>
              <p:cNvSpPr/>
              <p:nvPr/>
            </p:nvSpPr>
            <p:spPr>
              <a:xfrm>
                <a:off x="5343450" y="20359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59" y="70"/>
                    </a:moveTo>
                    <a:cubicBezTo>
                      <a:pt x="821" y="70"/>
                      <a:pt x="874" y="87"/>
                      <a:pt x="925" y="118"/>
                    </a:cubicBezTo>
                    <a:cubicBezTo>
                      <a:pt x="1051" y="191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4" y="544"/>
                    </a:cubicBezTo>
                    <a:cubicBezTo>
                      <a:pt x="383" y="544"/>
                      <a:pt x="332" y="526"/>
                      <a:pt x="284" y="496"/>
                    </a:cubicBezTo>
                    <a:cubicBezTo>
                      <a:pt x="158" y="422"/>
                      <a:pt x="148" y="349"/>
                      <a:pt x="400" y="202"/>
                    </a:cubicBezTo>
                    <a:cubicBezTo>
                      <a:pt x="556" y="108"/>
                      <a:pt x="667" y="70"/>
                      <a:pt x="759" y="70"/>
                    </a:cubicBezTo>
                    <a:close/>
                    <a:moveTo>
                      <a:pt x="738" y="0"/>
                    </a:moveTo>
                    <a:cubicBezTo>
                      <a:pt x="617" y="0"/>
                      <a:pt x="475" y="44"/>
                      <a:pt x="295" y="149"/>
                    </a:cubicBezTo>
                    <a:cubicBezTo>
                      <a:pt x="1" y="317"/>
                      <a:pt x="22" y="433"/>
                      <a:pt x="200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5"/>
                    </a:cubicBezTo>
                    <a:cubicBezTo>
                      <a:pt x="1199" y="286"/>
                      <a:pt x="1188" y="181"/>
                      <a:pt x="999" y="76"/>
                    </a:cubicBezTo>
                    <a:cubicBezTo>
                      <a:pt x="919" y="29"/>
                      <a:pt x="835" y="0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51"/>
            <p:cNvGrpSpPr/>
            <p:nvPr/>
          </p:nvGrpSpPr>
          <p:grpSpPr>
            <a:xfrm>
              <a:off x="3028945" y="2740526"/>
              <a:ext cx="1960580" cy="1159377"/>
              <a:chOff x="4923200" y="1561363"/>
              <a:chExt cx="975025" cy="576575"/>
            </a:xfrm>
          </p:grpSpPr>
          <p:sp>
            <p:nvSpPr>
              <p:cNvPr id="1102" name="Google Shape;1102;p51"/>
              <p:cNvSpPr/>
              <p:nvPr/>
            </p:nvSpPr>
            <p:spPr>
              <a:xfrm>
                <a:off x="4923200" y="1561363"/>
                <a:ext cx="975025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39001" h="23063" extrusionOk="0">
                    <a:moveTo>
                      <a:pt x="24607" y="0"/>
                    </a:moveTo>
                    <a:lnTo>
                      <a:pt x="21" y="14289"/>
                    </a:lnTo>
                    <a:cubicBezTo>
                      <a:pt x="409" y="14510"/>
                      <a:pt x="0" y="14752"/>
                      <a:pt x="388" y="14972"/>
                    </a:cubicBezTo>
                    <a:cubicBezTo>
                      <a:pt x="550" y="15068"/>
                      <a:pt x="714" y="15082"/>
                      <a:pt x="880" y="15082"/>
                    </a:cubicBezTo>
                    <a:cubicBezTo>
                      <a:pt x="953" y="15082"/>
                      <a:pt x="1026" y="15080"/>
                      <a:pt x="1099" y="15080"/>
                    </a:cubicBezTo>
                    <a:cubicBezTo>
                      <a:pt x="1259" y="15080"/>
                      <a:pt x="1419" y="15093"/>
                      <a:pt x="1576" y="15182"/>
                    </a:cubicBezTo>
                    <a:cubicBezTo>
                      <a:pt x="1964" y="15403"/>
                      <a:pt x="1544" y="15644"/>
                      <a:pt x="1933" y="15876"/>
                    </a:cubicBezTo>
                    <a:cubicBezTo>
                      <a:pt x="2086" y="15963"/>
                      <a:pt x="2244" y="15978"/>
                      <a:pt x="2403" y="15978"/>
                    </a:cubicBezTo>
                    <a:cubicBezTo>
                      <a:pt x="2489" y="15978"/>
                      <a:pt x="2575" y="15973"/>
                      <a:pt x="2661" y="15973"/>
                    </a:cubicBezTo>
                    <a:cubicBezTo>
                      <a:pt x="2820" y="15973"/>
                      <a:pt x="2978" y="15989"/>
                      <a:pt x="3131" y="16076"/>
                    </a:cubicBezTo>
                    <a:cubicBezTo>
                      <a:pt x="3519" y="16307"/>
                      <a:pt x="3099" y="16548"/>
                      <a:pt x="3488" y="16769"/>
                    </a:cubicBezTo>
                    <a:cubicBezTo>
                      <a:pt x="3645" y="16858"/>
                      <a:pt x="3806" y="16872"/>
                      <a:pt x="3969" y="16872"/>
                    </a:cubicBezTo>
                    <a:cubicBezTo>
                      <a:pt x="4043" y="16872"/>
                      <a:pt x="4117" y="16869"/>
                      <a:pt x="4191" y="16869"/>
                    </a:cubicBezTo>
                    <a:cubicBezTo>
                      <a:pt x="4358" y="16869"/>
                      <a:pt x="4525" y="16883"/>
                      <a:pt x="4686" y="16979"/>
                    </a:cubicBezTo>
                    <a:cubicBezTo>
                      <a:pt x="5074" y="17199"/>
                      <a:pt x="4654" y="17441"/>
                      <a:pt x="5043" y="17662"/>
                    </a:cubicBezTo>
                    <a:cubicBezTo>
                      <a:pt x="5204" y="17757"/>
                      <a:pt x="5371" y="17772"/>
                      <a:pt x="5538" y="17772"/>
                    </a:cubicBezTo>
                    <a:cubicBezTo>
                      <a:pt x="5612" y="17772"/>
                      <a:pt x="5686" y="17769"/>
                      <a:pt x="5760" y="17769"/>
                    </a:cubicBezTo>
                    <a:cubicBezTo>
                      <a:pt x="5923" y="17769"/>
                      <a:pt x="6084" y="17783"/>
                      <a:pt x="6241" y="17872"/>
                    </a:cubicBezTo>
                    <a:cubicBezTo>
                      <a:pt x="6629" y="18093"/>
                      <a:pt x="6209" y="18334"/>
                      <a:pt x="6598" y="18565"/>
                    </a:cubicBezTo>
                    <a:cubicBezTo>
                      <a:pt x="6754" y="18654"/>
                      <a:pt x="6916" y="18668"/>
                      <a:pt x="7078" y="18668"/>
                    </a:cubicBezTo>
                    <a:cubicBezTo>
                      <a:pt x="7153" y="18668"/>
                      <a:pt x="7228" y="18665"/>
                      <a:pt x="7303" y="18665"/>
                    </a:cubicBezTo>
                    <a:cubicBezTo>
                      <a:pt x="7469" y="18665"/>
                      <a:pt x="7635" y="18680"/>
                      <a:pt x="7796" y="18775"/>
                    </a:cubicBezTo>
                    <a:cubicBezTo>
                      <a:pt x="8184" y="18996"/>
                      <a:pt x="7764" y="19238"/>
                      <a:pt x="8153" y="19459"/>
                    </a:cubicBezTo>
                    <a:cubicBezTo>
                      <a:pt x="8314" y="19554"/>
                      <a:pt x="8479" y="19569"/>
                      <a:pt x="8646" y="19569"/>
                    </a:cubicBezTo>
                    <a:cubicBezTo>
                      <a:pt x="8721" y="19569"/>
                      <a:pt x="8796" y="19566"/>
                      <a:pt x="8871" y="19566"/>
                    </a:cubicBezTo>
                    <a:cubicBezTo>
                      <a:pt x="9033" y="19566"/>
                      <a:pt x="9195" y="19580"/>
                      <a:pt x="9351" y="19669"/>
                    </a:cubicBezTo>
                    <a:cubicBezTo>
                      <a:pt x="9739" y="19889"/>
                      <a:pt x="9319" y="20131"/>
                      <a:pt x="9708" y="20362"/>
                    </a:cubicBezTo>
                    <a:cubicBezTo>
                      <a:pt x="9861" y="20449"/>
                      <a:pt x="10019" y="20464"/>
                      <a:pt x="10177" y="20464"/>
                    </a:cubicBezTo>
                    <a:cubicBezTo>
                      <a:pt x="10264" y="20464"/>
                      <a:pt x="10350" y="20460"/>
                      <a:pt x="10436" y="20460"/>
                    </a:cubicBezTo>
                    <a:cubicBezTo>
                      <a:pt x="10595" y="20460"/>
                      <a:pt x="10753" y="20475"/>
                      <a:pt x="10906" y="20562"/>
                    </a:cubicBezTo>
                    <a:cubicBezTo>
                      <a:pt x="11294" y="20793"/>
                      <a:pt x="10874" y="21035"/>
                      <a:pt x="11263" y="21255"/>
                    </a:cubicBezTo>
                    <a:cubicBezTo>
                      <a:pt x="11424" y="21351"/>
                      <a:pt x="11591" y="21365"/>
                      <a:pt x="11758" y="21365"/>
                    </a:cubicBezTo>
                    <a:cubicBezTo>
                      <a:pt x="11832" y="21365"/>
                      <a:pt x="11906" y="21363"/>
                      <a:pt x="11980" y="21363"/>
                    </a:cubicBezTo>
                    <a:cubicBezTo>
                      <a:pt x="12143" y="21363"/>
                      <a:pt x="12304" y="21376"/>
                      <a:pt x="12461" y="21465"/>
                    </a:cubicBezTo>
                    <a:cubicBezTo>
                      <a:pt x="12849" y="21696"/>
                      <a:pt x="12440" y="21927"/>
                      <a:pt x="12828" y="22159"/>
                    </a:cubicBezTo>
                    <a:cubicBezTo>
                      <a:pt x="12985" y="22247"/>
                      <a:pt x="13145" y="22261"/>
                      <a:pt x="13305" y="22261"/>
                    </a:cubicBezTo>
                    <a:cubicBezTo>
                      <a:pt x="13379" y="22261"/>
                      <a:pt x="13453" y="22259"/>
                      <a:pt x="13526" y="22259"/>
                    </a:cubicBezTo>
                    <a:cubicBezTo>
                      <a:pt x="13691" y="22259"/>
                      <a:pt x="13855" y="22273"/>
                      <a:pt x="14016" y="22369"/>
                    </a:cubicBezTo>
                    <a:cubicBezTo>
                      <a:pt x="14415" y="22590"/>
                      <a:pt x="13995" y="22831"/>
                      <a:pt x="14383" y="23062"/>
                    </a:cubicBezTo>
                    <a:lnTo>
                      <a:pt x="38969" y="8763"/>
                    </a:lnTo>
                    <a:cubicBezTo>
                      <a:pt x="38581" y="8542"/>
                      <a:pt x="39001" y="8301"/>
                      <a:pt x="38612" y="8080"/>
                    </a:cubicBezTo>
                    <a:cubicBezTo>
                      <a:pt x="38451" y="7984"/>
                      <a:pt x="38286" y="7969"/>
                      <a:pt x="38119" y="7969"/>
                    </a:cubicBezTo>
                    <a:cubicBezTo>
                      <a:pt x="38044" y="7969"/>
                      <a:pt x="37969" y="7972"/>
                      <a:pt x="37894" y="7972"/>
                    </a:cubicBezTo>
                    <a:cubicBezTo>
                      <a:pt x="37732" y="7972"/>
                      <a:pt x="37571" y="7958"/>
                      <a:pt x="37414" y="7869"/>
                    </a:cubicBezTo>
                    <a:cubicBezTo>
                      <a:pt x="37026" y="7638"/>
                      <a:pt x="37435" y="7407"/>
                      <a:pt x="37047" y="7176"/>
                    </a:cubicBezTo>
                    <a:cubicBezTo>
                      <a:pt x="36890" y="7087"/>
                      <a:pt x="36730" y="7073"/>
                      <a:pt x="36569" y="7073"/>
                    </a:cubicBezTo>
                    <a:cubicBezTo>
                      <a:pt x="36496" y="7073"/>
                      <a:pt x="36423" y="7076"/>
                      <a:pt x="36350" y="7076"/>
                    </a:cubicBezTo>
                    <a:cubicBezTo>
                      <a:pt x="36185" y="7076"/>
                      <a:pt x="36020" y="7062"/>
                      <a:pt x="35859" y="6966"/>
                    </a:cubicBezTo>
                    <a:cubicBezTo>
                      <a:pt x="35471" y="6746"/>
                      <a:pt x="35880" y="6504"/>
                      <a:pt x="35492" y="6272"/>
                    </a:cubicBezTo>
                    <a:cubicBezTo>
                      <a:pt x="35339" y="6186"/>
                      <a:pt x="35182" y="6171"/>
                      <a:pt x="35026" y="6171"/>
                    </a:cubicBezTo>
                    <a:cubicBezTo>
                      <a:pt x="34941" y="6171"/>
                      <a:pt x="34855" y="6175"/>
                      <a:pt x="34770" y="6175"/>
                    </a:cubicBezTo>
                    <a:cubicBezTo>
                      <a:pt x="34613" y="6175"/>
                      <a:pt x="34457" y="6160"/>
                      <a:pt x="34304" y="6073"/>
                    </a:cubicBezTo>
                    <a:cubicBezTo>
                      <a:pt x="33916" y="5842"/>
                      <a:pt x="34325" y="5600"/>
                      <a:pt x="33937" y="5380"/>
                    </a:cubicBezTo>
                    <a:cubicBezTo>
                      <a:pt x="33780" y="5291"/>
                      <a:pt x="33620" y="5277"/>
                      <a:pt x="33460" y="5277"/>
                    </a:cubicBezTo>
                    <a:cubicBezTo>
                      <a:pt x="33386" y="5277"/>
                      <a:pt x="33312" y="5280"/>
                      <a:pt x="33239" y="5280"/>
                    </a:cubicBezTo>
                    <a:cubicBezTo>
                      <a:pt x="33074" y="5280"/>
                      <a:pt x="32910" y="5265"/>
                      <a:pt x="32749" y="5170"/>
                    </a:cubicBezTo>
                    <a:cubicBezTo>
                      <a:pt x="32361" y="4949"/>
                      <a:pt x="32770" y="4707"/>
                      <a:pt x="32382" y="4486"/>
                    </a:cubicBezTo>
                    <a:cubicBezTo>
                      <a:pt x="32221" y="4391"/>
                      <a:pt x="32057" y="4376"/>
                      <a:pt x="31892" y="4376"/>
                    </a:cubicBezTo>
                    <a:cubicBezTo>
                      <a:pt x="31818" y="4376"/>
                      <a:pt x="31744" y="4379"/>
                      <a:pt x="31671" y="4379"/>
                    </a:cubicBezTo>
                    <a:cubicBezTo>
                      <a:pt x="31510" y="4379"/>
                      <a:pt x="31351" y="4365"/>
                      <a:pt x="31194" y="4276"/>
                    </a:cubicBezTo>
                    <a:cubicBezTo>
                      <a:pt x="30806" y="4045"/>
                      <a:pt x="31215" y="3804"/>
                      <a:pt x="30827" y="3583"/>
                    </a:cubicBezTo>
                    <a:cubicBezTo>
                      <a:pt x="30670" y="3494"/>
                      <a:pt x="30510" y="3480"/>
                      <a:pt x="30349" y="3480"/>
                    </a:cubicBezTo>
                    <a:cubicBezTo>
                      <a:pt x="30276" y="3480"/>
                      <a:pt x="30203" y="3483"/>
                      <a:pt x="30130" y="3483"/>
                    </a:cubicBezTo>
                    <a:cubicBezTo>
                      <a:pt x="29965" y="3483"/>
                      <a:pt x="29800" y="3468"/>
                      <a:pt x="29639" y="3373"/>
                    </a:cubicBezTo>
                    <a:cubicBezTo>
                      <a:pt x="29251" y="3152"/>
                      <a:pt x="29660" y="2910"/>
                      <a:pt x="29272" y="2690"/>
                    </a:cubicBezTo>
                    <a:cubicBezTo>
                      <a:pt x="29110" y="2594"/>
                      <a:pt x="28946" y="2580"/>
                      <a:pt x="28780" y="2580"/>
                    </a:cubicBezTo>
                    <a:cubicBezTo>
                      <a:pt x="28707" y="2580"/>
                      <a:pt x="28634" y="2582"/>
                      <a:pt x="28561" y="2582"/>
                    </a:cubicBezTo>
                    <a:cubicBezTo>
                      <a:pt x="28401" y="2582"/>
                      <a:pt x="28241" y="2569"/>
                      <a:pt x="28084" y="2480"/>
                    </a:cubicBezTo>
                    <a:cubicBezTo>
                      <a:pt x="27696" y="2249"/>
                      <a:pt x="28105" y="2018"/>
                      <a:pt x="27717" y="1786"/>
                    </a:cubicBezTo>
                    <a:cubicBezTo>
                      <a:pt x="27560" y="1698"/>
                      <a:pt x="27401" y="1684"/>
                      <a:pt x="27240" y="1684"/>
                    </a:cubicBezTo>
                    <a:cubicBezTo>
                      <a:pt x="27166" y="1684"/>
                      <a:pt x="27092" y="1686"/>
                      <a:pt x="27019" y="1686"/>
                    </a:cubicBezTo>
                    <a:cubicBezTo>
                      <a:pt x="26854" y="1686"/>
                      <a:pt x="26690" y="1672"/>
                      <a:pt x="26529" y="1576"/>
                    </a:cubicBezTo>
                    <a:cubicBezTo>
                      <a:pt x="26141" y="1355"/>
                      <a:pt x="26550" y="1114"/>
                      <a:pt x="26162" y="893"/>
                    </a:cubicBezTo>
                    <a:cubicBezTo>
                      <a:pt x="25997" y="800"/>
                      <a:pt x="25829" y="787"/>
                      <a:pt x="25660" y="787"/>
                    </a:cubicBezTo>
                    <a:cubicBezTo>
                      <a:pt x="25599" y="787"/>
                      <a:pt x="25538" y="789"/>
                      <a:pt x="25477" y="789"/>
                    </a:cubicBezTo>
                    <a:cubicBezTo>
                      <a:pt x="25308" y="789"/>
                      <a:pt x="25139" y="777"/>
                      <a:pt x="24974" y="683"/>
                    </a:cubicBezTo>
                    <a:cubicBezTo>
                      <a:pt x="24586" y="463"/>
                      <a:pt x="24995" y="220"/>
                      <a:pt x="24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1"/>
              <p:cNvSpPr/>
              <p:nvPr/>
            </p:nvSpPr>
            <p:spPr>
              <a:xfrm>
                <a:off x="5530725" y="1643313"/>
                <a:ext cx="214650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81" fill="none" extrusionOk="0">
                    <a:moveTo>
                      <a:pt x="1" y="0"/>
                    </a:moveTo>
                    <a:lnTo>
                      <a:pt x="8585" y="4981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1"/>
              <p:cNvSpPr/>
              <p:nvPr/>
            </p:nvSpPr>
            <p:spPr>
              <a:xfrm>
                <a:off x="5501300" y="1661938"/>
                <a:ext cx="214650" cy="1248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93" fill="none" extrusionOk="0">
                    <a:moveTo>
                      <a:pt x="1" y="1"/>
                    </a:moveTo>
                    <a:lnTo>
                      <a:pt x="8585" y="4992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1"/>
              <p:cNvSpPr/>
              <p:nvPr/>
            </p:nvSpPr>
            <p:spPr>
              <a:xfrm>
                <a:off x="5364725" y="1715813"/>
                <a:ext cx="1460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4" fill="none" extrusionOk="0">
                    <a:moveTo>
                      <a:pt x="0" y="0"/>
                    </a:moveTo>
                    <a:lnTo>
                      <a:pt x="5842" y="3393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1"/>
              <p:cNvSpPr/>
              <p:nvPr/>
            </p:nvSpPr>
            <p:spPr>
              <a:xfrm>
                <a:off x="5323500" y="1741263"/>
                <a:ext cx="14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6" fill="none" extrusionOk="0">
                    <a:moveTo>
                      <a:pt x="0" y="1"/>
                    </a:moveTo>
                    <a:lnTo>
                      <a:pt x="5842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1"/>
              <p:cNvSpPr/>
              <p:nvPr/>
            </p:nvSpPr>
            <p:spPr>
              <a:xfrm>
                <a:off x="5272275" y="1772013"/>
                <a:ext cx="145800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3394" fill="none" extrusionOk="0">
                    <a:moveTo>
                      <a:pt x="0" y="1"/>
                    </a:moveTo>
                    <a:lnTo>
                      <a:pt x="5832" y="3394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1"/>
              <p:cNvSpPr/>
              <p:nvPr/>
            </p:nvSpPr>
            <p:spPr>
              <a:xfrm>
                <a:off x="5225775" y="1799063"/>
                <a:ext cx="1460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5" fill="none" extrusionOk="0">
                    <a:moveTo>
                      <a:pt x="1" y="0"/>
                    </a:moveTo>
                    <a:lnTo>
                      <a:pt x="5843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1"/>
              <p:cNvSpPr/>
              <p:nvPr/>
            </p:nvSpPr>
            <p:spPr>
              <a:xfrm>
                <a:off x="5504450" y="1699763"/>
                <a:ext cx="1497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3480" fill="none" extrusionOk="0">
                    <a:moveTo>
                      <a:pt x="1" y="1"/>
                    </a:moveTo>
                    <a:lnTo>
                      <a:pt x="5990" y="3479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1"/>
              <p:cNvSpPr/>
              <p:nvPr/>
            </p:nvSpPr>
            <p:spPr>
              <a:xfrm>
                <a:off x="5551225" y="1821913"/>
                <a:ext cx="24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02" extrusionOk="0">
                    <a:moveTo>
                      <a:pt x="579" y="0"/>
                    </a:moveTo>
                    <a:cubicBezTo>
                      <a:pt x="523" y="0"/>
                      <a:pt x="466" y="13"/>
                      <a:pt x="410" y="43"/>
                    </a:cubicBezTo>
                    <a:cubicBezTo>
                      <a:pt x="294" y="116"/>
                      <a:pt x="336" y="158"/>
                      <a:pt x="441" y="253"/>
                    </a:cubicBezTo>
                    <a:cubicBezTo>
                      <a:pt x="557" y="337"/>
                      <a:pt x="568" y="368"/>
                      <a:pt x="515" y="400"/>
                    </a:cubicBezTo>
                    <a:cubicBezTo>
                      <a:pt x="482" y="421"/>
                      <a:pt x="449" y="430"/>
                      <a:pt x="417" y="430"/>
                    </a:cubicBezTo>
                    <a:cubicBezTo>
                      <a:pt x="368" y="430"/>
                      <a:pt x="319" y="410"/>
                      <a:pt x="263" y="379"/>
                    </a:cubicBezTo>
                    <a:cubicBezTo>
                      <a:pt x="200" y="337"/>
                      <a:pt x="84" y="253"/>
                      <a:pt x="84" y="253"/>
                    </a:cubicBezTo>
                    <a:lnTo>
                      <a:pt x="0" y="295"/>
                    </a:lnTo>
                    <a:cubicBezTo>
                      <a:pt x="11" y="295"/>
                      <a:pt x="116" y="379"/>
                      <a:pt x="189" y="421"/>
                    </a:cubicBezTo>
                    <a:cubicBezTo>
                      <a:pt x="270" y="471"/>
                      <a:pt x="351" y="502"/>
                      <a:pt x="431" y="502"/>
                    </a:cubicBezTo>
                    <a:cubicBezTo>
                      <a:pt x="487" y="502"/>
                      <a:pt x="543" y="487"/>
                      <a:pt x="599" y="452"/>
                    </a:cubicBezTo>
                    <a:cubicBezTo>
                      <a:pt x="715" y="389"/>
                      <a:pt x="694" y="337"/>
                      <a:pt x="568" y="232"/>
                    </a:cubicBezTo>
                    <a:cubicBezTo>
                      <a:pt x="462" y="148"/>
                      <a:pt x="441" y="127"/>
                      <a:pt x="504" y="95"/>
                    </a:cubicBezTo>
                    <a:cubicBezTo>
                      <a:pt x="533" y="79"/>
                      <a:pt x="561" y="72"/>
                      <a:pt x="589" y="72"/>
                    </a:cubicBezTo>
                    <a:cubicBezTo>
                      <a:pt x="634" y="72"/>
                      <a:pt x="680" y="90"/>
                      <a:pt x="726" y="116"/>
                    </a:cubicBezTo>
                    <a:cubicBezTo>
                      <a:pt x="799" y="158"/>
                      <a:pt x="904" y="242"/>
                      <a:pt x="915" y="242"/>
                    </a:cubicBezTo>
                    <a:lnTo>
                      <a:pt x="988" y="200"/>
                    </a:lnTo>
                    <a:cubicBezTo>
                      <a:pt x="988" y="200"/>
                      <a:pt x="894" y="116"/>
                      <a:pt x="799" y="64"/>
                    </a:cubicBezTo>
                    <a:cubicBezTo>
                      <a:pt x="736" y="27"/>
                      <a:pt x="660" y="0"/>
                      <a:pt x="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1"/>
              <p:cNvSpPr/>
              <p:nvPr/>
            </p:nvSpPr>
            <p:spPr>
              <a:xfrm>
                <a:off x="5536250" y="1811938"/>
                <a:ext cx="25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611" extrusionOk="0">
                    <a:moveTo>
                      <a:pt x="568" y="1"/>
                    </a:moveTo>
                    <a:lnTo>
                      <a:pt x="253" y="179"/>
                    </a:lnTo>
                    <a:cubicBezTo>
                      <a:pt x="43" y="305"/>
                      <a:pt x="1" y="368"/>
                      <a:pt x="158" y="463"/>
                    </a:cubicBezTo>
                    <a:cubicBezTo>
                      <a:pt x="253" y="515"/>
                      <a:pt x="379" y="536"/>
                      <a:pt x="389" y="536"/>
                    </a:cubicBezTo>
                    <a:lnTo>
                      <a:pt x="347" y="557"/>
                    </a:lnTo>
                    <a:lnTo>
                      <a:pt x="442" y="610"/>
                    </a:lnTo>
                    <a:lnTo>
                      <a:pt x="1030" y="274"/>
                    </a:lnTo>
                    <a:lnTo>
                      <a:pt x="946" y="221"/>
                    </a:lnTo>
                    <a:lnTo>
                      <a:pt x="463" y="494"/>
                    </a:lnTo>
                    <a:cubicBezTo>
                      <a:pt x="452" y="494"/>
                      <a:pt x="347" y="473"/>
                      <a:pt x="253" y="431"/>
                    </a:cubicBezTo>
                    <a:cubicBezTo>
                      <a:pt x="148" y="358"/>
                      <a:pt x="179" y="326"/>
                      <a:pt x="347" y="232"/>
                    </a:cubicBezTo>
                    <a:lnTo>
                      <a:pt x="652" y="53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1"/>
              <p:cNvSpPr/>
              <p:nvPr/>
            </p:nvSpPr>
            <p:spPr>
              <a:xfrm>
                <a:off x="5565675" y="1830488"/>
                <a:ext cx="323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51" extrusionOk="0">
                    <a:moveTo>
                      <a:pt x="603" y="73"/>
                    </a:moveTo>
                    <a:cubicBezTo>
                      <a:pt x="651" y="73"/>
                      <a:pt x="698" y="85"/>
                      <a:pt x="746" y="109"/>
                    </a:cubicBezTo>
                    <a:cubicBezTo>
                      <a:pt x="788" y="141"/>
                      <a:pt x="851" y="193"/>
                      <a:pt x="872" y="204"/>
                    </a:cubicBezTo>
                    <a:lnTo>
                      <a:pt x="473" y="435"/>
                    </a:lnTo>
                    <a:cubicBezTo>
                      <a:pt x="463" y="435"/>
                      <a:pt x="347" y="414"/>
                      <a:pt x="253" y="361"/>
                    </a:cubicBezTo>
                    <a:cubicBezTo>
                      <a:pt x="190" y="319"/>
                      <a:pt x="158" y="267"/>
                      <a:pt x="347" y="162"/>
                    </a:cubicBezTo>
                    <a:cubicBezTo>
                      <a:pt x="444" y="104"/>
                      <a:pt x="525" y="73"/>
                      <a:pt x="603" y="73"/>
                    </a:cubicBezTo>
                    <a:close/>
                    <a:moveTo>
                      <a:pt x="581" y="0"/>
                    </a:moveTo>
                    <a:cubicBezTo>
                      <a:pt x="478" y="0"/>
                      <a:pt x="372" y="38"/>
                      <a:pt x="253" y="109"/>
                    </a:cubicBezTo>
                    <a:cubicBezTo>
                      <a:pt x="0" y="256"/>
                      <a:pt x="53" y="340"/>
                      <a:pt x="169" y="404"/>
                    </a:cubicBezTo>
                    <a:cubicBezTo>
                      <a:pt x="253" y="456"/>
                      <a:pt x="389" y="477"/>
                      <a:pt x="400" y="477"/>
                    </a:cubicBezTo>
                    <a:lnTo>
                      <a:pt x="358" y="498"/>
                    </a:lnTo>
                    <a:lnTo>
                      <a:pt x="452" y="551"/>
                    </a:lnTo>
                    <a:lnTo>
                      <a:pt x="1292" y="57"/>
                    </a:lnTo>
                    <a:lnTo>
                      <a:pt x="1208" y="15"/>
                    </a:lnTo>
                    <a:lnTo>
                      <a:pt x="946" y="162"/>
                    </a:lnTo>
                    <a:cubicBezTo>
                      <a:pt x="935" y="151"/>
                      <a:pt x="872" y="99"/>
                      <a:pt x="820" y="67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1"/>
              <p:cNvSpPr/>
              <p:nvPr/>
            </p:nvSpPr>
            <p:spPr>
              <a:xfrm>
                <a:off x="5633975" y="1867063"/>
                <a:ext cx="299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14" extrusionOk="0">
                    <a:moveTo>
                      <a:pt x="768" y="73"/>
                    </a:moveTo>
                    <a:cubicBezTo>
                      <a:pt x="826" y="73"/>
                      <a:pt x="876" y="89"/>
                      <a:pt x="925" y="117"/>
                    </a:cubicBezTo>
                    <a:cubicBezTo>
                      <a:pt x="1051" y="191"/>
                      <a:pt x="1051" y="275"/>
                      <a:pt x="778" y="422"/>
                    </a:cubicBezTo>
                    <a:cubicBezTo>
                      <a:pt x="636" y="508"/>
                      <a:pt x="534" y="544"/>
                      <a:pt x="449" y="544"/>
                    </a:cubicBezTo>
                    <a:cubicBezTo>
                      <a:pt x="388" y="544"/>
                      <a:pt x="336" y="526"/>
                      <a:pt x="283" y="496"/>
                    </a:cubicBezTo>
                    <a:cubicBezTo>
                      <a:pt x="157" y="422"/>
                      <a:pt x="157" y="348"/>
                      <a:pt x="399" y="201"/>
                    </a:cubicBezTo>
                    <a:cubicBezTo>
                      <a:pt x="566" y="112"/>
                      <a:pt x="678" y="73"/>
                      <a:pt x="768" y="73"/>
                    </a:cubicBezTo>
                    <a:close/>
                    <a:moveTo>
                      <a:pt x="745" y="1"/>
                    </a:moveTo>
                    <a:cubicBezTo>
                      <a:pt x="624" y="1"/>
                      <a:pt x="486" y="44"/>
                      <a:pt x="304" y="149"/>
                    </a:cubicBezTo>
                    <a:cubicBezTo>
                      <a:pt x="0" y="327"/>
                      <a:pt x="21" y="432"/>
                      <a:pt x="199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4"/>
                    </a:cubicBezTo>
                    <a:cubicBezTo>
                      <a:pt x="1198" y="296"/>
                      <a:pt x="1187" y="180"/>
                      <a:pt x="1009" y="75"/>
                    </a:cubicBezTo>
                    <a:cubicBezTo>
                      <a:pt x="925" y="29"/>
                      <a:pt x="841" y="1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1"/>
              <p:cNvSpPr/>
              <p:nvPr/>
            </p:nvSpPr>
            <p:spPr>
              <a:xfrm>
                <a:off x="5610325" y="1852388"/>
                <a:ext cx="29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70" extrusionOk="0">
                    <a:moveTo>
                      <a:pt x="746" y="1"/>
                    </a:moveTo>
                    <a:lnTo>
                      <a:pt x="683" y="53"/>
                    </a:lnTo>
                    <a:cubicBezTo>
                      <a:pt x="694" y="53"/>
                      <a:pt x="820" y="95"/>
                      <a:pt x="925" y="158"/>
                    </a:cubicBezTo>
                    <a:cubicBezTo>
                      <a:pt x="1040" y="232"/>
                      <a:pt x="1051" y="274"/>
                      <a:pt x="967" y="326"/>
                    </a:cubicBezTo>
                    <a:cubicBezTo>
                      <a:pt x="925" y="349"/>
                      <a:pt x="875" y="358"/>
                      <a:pt x="827" y="358"/>
                    </a:cubicBezTo>
                    <a:cubicBezTo>
                      <a:pt x="766" y="358"/>
                      <a:pt x="708" y="344"/>
                      <a:pt x="673" y="326"/>
                    </a:cubicBezTo>
                    <a:lnTo>
                      <a:pt x="515" y="232"/>
                    </a:lnTo>
                    <a:lnTo>
                      <a:pt x="442" y="284"/>
                    </a:lnTo>
                    <a:lnTo>
                      <a:pt x="599" y="368"/>
                    </a:lnTo>
                    <a:cubicBezTo>
                      <a:pt x="683" y="431"/>
                      <a:pt x="725" y="494"/>
                      <a:pt x="620" y="547"/>
                    </a:cubicBezTo>
                    <a:cubicBezTo>
                      <a:pt x="570" y="577"/>
                      <a:pt x="519" y="593"/>
                      <a:pt x="468" y="593"/>
                    </a:cubicBezTo>
                    <a:cubicBezTo>
                      <a:pt x="412" y="593"/>
                      <a:pt x="355" y="575"/>
                      <a:pt x="295" y="536"/>
                    </a:cubicBezTo>
                    <a:cubicBezTo>
                      <a:pt x="179" y="473"/>
                      <a:pt x="85" y="389"/>
                      <a:pt x="85" y="389"/>
                    </a:cubicBezTo>
                    <a:lnTo>
                      <a:pt x="1" y="421"/>
                    </a:lnTo>
                    <a:cubicBezTo>
                      <a:pt x="1" y="431"/>
                      <a:pt x="95" y="515"/>
                      <a:pt x="221" y="589"/>
                    </a:cubicBezTo>
                    <a:cubicBezTo>
                      <a:pt x="313" y="643"/>
                      <a:pt x="399" y="669"/>
                      <a:pt x="482" y="669"/>
                    </a:cubicBezTo>
                    <a:cubicBezTo>
                      <a:pt x="561" y="669"/>
                      <a:pt x="638" y="645"/>
                      <a:pt x="715" y="599"/>
                    </a:cubicBezTo>
                    <a:cubicBezTo>
                      <a:pt x="841" y="526"/>
                      <a:pt x="820" y="473"/>
                      <a:pt x="767" y="410"/>
                    </a:cubicBezTo>
                    <a:lnTo>
                      <a:pt x="767" y="410"/>
                    </a:lnTo>
                    <a:cubicBezTo>
                      <a:pt x="783" y="416"/>
                      <a:pt x="825" y="426"/>
                      <a:pt x="879" y="426"/>
                    </a:cubicBezTo>
                    <a:cubicBezTo>
                      <a:pt x="933" y="426"/>
                      <a:pt x="998" y="416"/>
                      <a:pt x="1061" y="379"/>
                    </a:cubicBezTo>
                    <a:cubicBezTo>
                      <a:pt x="1198" y="295"/>
                      <a:pt x="1198" y="221"/>
                      <a:pt x="1009" y="116"/>
                    </a:cubicBezTo>
                    <a:cubicBezTo>
                      <a:pt x="893" y="43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1"/>
              <p:cNvSpPr/>
              <p:nvPr/>
            </p:nvSpPr>
            <p:spPr>
              <a:xfrm>
                <a:off x="5626625" y="18710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74"/>
                    </a:lnTo>
                    <a:lnTo>
                      <a:pt x="94" y="137"/>
                    </a:lnTo>
                    <a:lnTo>
                      <a:pt x="231" y="5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1"/>
              <p:cNvSpPr/>
              <p:nvPr/>
            </p:nvSpPr>
            <p:spPr>
              <a:xfrm>
                <a:off x="5487650" y="1840038"/>
                <a:ext cx="2605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610" extrusionOk="0">
                    <a:moveTo>
                      <a:pt x="568" y="0"/>
                    </a:moveTo>
                    <a:lnTo>
                      <a:pt x="264" y="180"/>
                    </a:lnTo>
                    <a:cubicBezTo>
                      <a:pt x="43" y="306"/>
                      <a:pt x="1" y="369"/>
                      <a:pt x="169" y="463"/>
                    </a:cubicBezTo>
                    <a:cubicBezTo>
                      <a:pt x="253" y="516"/>
                      <a:pt x="390" y="537"/>
                      <a:pt x="400" y="537"/>
                    </a:cubicBezTo>
                    <a:lnTo>
                      <a:pt x="358" y="558"/>
                    </a:lnTo>
                    <a:lnTo>
                      <a:pt x="453" y="610"/>
                    </a:lnTo>
                    <a:lnTo>
                      <a:pt x="1041" y="274"/>
                    </a:lnTo>
                    <a:lnTo>
                      <a:pt x="946" y="222"/>
                    </a:lnTo>
                    <a:lnTo>
                      <a:pt x="463" y="495"/>
                    </a:lnTo>
                    <a:cubicBezTo>
                      <a:pt x="463" y="495"/>
                      <a:pt x="348" y="484"/>
                      <a:pt x="264" y="432"/>
                    </a:cubicBezTo>
                    <a:cubicBezTo>
                      <a:pt x="148" y="369"/>
                      <a:pt x="190" y="327"/>
                      <a:pt x="348" y="232"/>
                    </a:cubicBezTo>
                    <a:lnTo>
                      <a:pt x="663" y="5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1"/>
              <p:cNvSpPr/>
              <p:nvPr/>
            </p:nvSpPr>
            <p:spPr>
              <a:xfrm>
                <a:off x="5517075" y="1858588"/>
                <a:ext cx="326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52" extrusionOk="0">
                    <a:moveTo>
                      <a:pt x="595" y="76"/>
                    </a:moveTo>
                    <a:cubicBezTo>
                      <a:pt x="646" y="76"/>
                      <a:pt x="695" y="90"/>
                      <a:pt x="747" y="120"/>
                    </a:cubicBezTo>
                    <a:cubicBezTo>
                      <a:pt x="799" y="141"/>
                      <a:pt x="862" y="194"/>
                      <a:pt x="873" y="204"/>
                    </a:cubicBezTo>
                    <a:lnTo>
                      <a:pt x="474" y="446"/>
                    </a:lnTo>
                    <a:cubicBezTo>
                      <a:pt x="474" y="435"/>
                      <a:pt x="347" y="414"/>
                      <a:pt x="263" y="362"/>
                    </a:cubicBezTo>
                    <a:cubicBezTo>
                      <a:pt x="189" y="330"/>
                      <a:pt x="158" y="267"/>
                      <a:pt x="358" y="162"/>
                    </a:cubicBezTo>
                    <a:cubicBezTo>
                      <a:pt x="445" y="106"/>
                      <a:pt x="521" y="76"/>
                      <a:pt x="595" y="76"/>
                    </a:cubicBezTo>
                    <a:close/>
                    <a:moveTo>
                      <a:pt x="590" y="1"/>
                    </a:moveTo>
                    <a:cubicBezTo>
                      <a:pt x="488" y="1"/>
                      <a:pt x="383" y="38"/>
                      <a:pt x="263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63" y="456"/>
                      <a:pt x="400" y="477"/>
                      <a:pt x="410" y="477"/>
                    </a:cubicBezTo>
                    <a:lnTo>
                      <a:pt x="368" y="509"/>
                    </a:lnTo>
                    <a:lnTo>
                      <a:pt x="453" y="551"/>
                    </a:lnTo>
                    <a:lnTo>
                      <a:pt x="1303" y="57"/>
                    </a:lnTo>
                    <a:lnTo>
                      <a:pt x="1219" y="15"/>
                    </a:lnTo>
                    <a:lnTo>
                      <a:pt x="957" y="162"/>
                    </a:lnTo>
                    <a:cubicBezTo>
                      <a:pt x="936" y="152"/>
                      <a:pt x="873" y="99"/>
                      <a:pt x="820" y="68"/>
                    </a:cubicBezTo>
                    <a:cubicBezTo>
                      <a:pt x="743" y="23"/>
                      <a:pt x="668" y="1"/>
                      <a:pt x="5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1"/>
              <p:cNvSpPr/>
              <p:nvPr/>
            </p:nvSpPr>
            <p:spPr>
              <a:xfrm>
                <a:off x="5502875" y="1850088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563" y="1"/>
                    </a:moveTo>
                    <a:cubicBezTo>
                      <a:pt x="511" y="1"/>
                      <a:pt x="460" y="12"/>
                      <a:pt x="411" y="40"/>
                    </a:cubicBezTo>
                    <a:cubicBezTo>
                      <a:pt x="295" y="114"/>
                      <a:pt x="327" y="166"/>
                      <a:pt x="442" y="250"/>
                    </a:cubicBezTo>
                    <a:cubicBezTo>
                      <a:pt x="558" y="345"/>
                      <a:pt x="568" y="366"/>
                      <a:pt x="505" y="397"/>
                    </a:cubicBezTo>
                    <a:cubicBezTo>
                      <a:pt x="471" y="418"/>
                      <a:pt x="439" y="428"/>
                      <a:pt x="406" y="428"/>
                    </a:cubicBezTo>
                    <a:cubicBezTo>
                      <a:pt x="358" y="428"/>
                      <a:pt x="310" y="408"/>
                      <a:pt x="253" y="376"/>
                    </a:cubicBezTo>
                    <a:cubicBezTo>
                      <a:pt x="190" y="334"/>
                      <a:pt x="85" y="250"/>
                      <a:pt x="75" y="250"/>
                    </a:cubicBezTo>
                    <a:lnTo>
                      <a:pt x="1" y="292"/>
                    </a:lnTo>
                    <a:cubicBezTo>
                      <a:pt x="1" y="292"/>
                      <a:pt x="106" y="376"/>
                      <a:pt x="180" y="429"/>
                    </a:cubicBezTo>
                    <a:cubicBezTo>
                      <a:pt x="265" y="471"/>
                      <a:pt x="347" y="500"/>
                      <a:pt x="428" y="500"/>
                    </a:cubicBezTo>
                    <a:cubicBezTo>
                      <a:pt x="486" y="500"/>
                      <a:pt x="543" y="485"/>
                      <a:pt x="600" y="450"/>
                    </a:cubicBezTo>
                    <a:cubicBezTo>
                      <a:pt x="715" y="387"/>
                      <a:pt x="684" y="334"/>
                      <a:pt x="568" y="240"/>
                    </a:cubicBezTo>
                    <a:cubicBezTo>
                      <a:pt x="463" y="145"/>
                      <a:pt x="442" y="124"/>
                      <a:pt x="495" y="93"/>
                    </a:cubicBezTo>
                    <a:cubicBezTo>
                      <a:pt x="523" y="77"/>
                      <a:pt x="553" y="70"/>
                      <a:pt x="582" y="70"/>
                    </a:cubicBezTo>
                    <a:cubicBezTo>
                      <a:pt x="629" y="70"/>
                      <a:pt x="676" y="88"/>
                      <a:pt x="715" y="114"/>
                    </a:cubicBezTo>
                    <a:cubicBezTo>
                      <a:pt x="799" y="156"/>
                      <a:pt x="905" y="240"/>
                      <a:pt x="905" y="250"/>
                    </a:cubicBezTo>
                    <a:lnTo>
                      <a:pt x="989" y="208"/>
                    </a:lnTo>
                    <a:cubicBezTo>
                      <a:pt x="978" y="198"/>
                      <a:pt x="884" y="114"/>
                      <a:pt x="799" y="61"/>
                    </a:cubicBezTo>
                    <a:cubicBezTo>
                      <a:pt x="729" y="29"/>
                      <a:pt x="646" y="1"/>
                      <a:pt x="5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1"/>
              <p:cNvSpPr/>
              <p:nvPr/>
            </p:nvSpPr>
            <p:spPr>
              <a:xfrm>
                <a:off x="5585625" y="18951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66" y="73"/>
                    </a:moveTo>
                    <a:cubicBezTo>
                      <a:pt x="826" y="73"/>
                      <a:pt x="876" y="89"/>
                      <a:pt x="926" y="118"/>
                    </a:cubicBezTo>
                    <a:cubicBezTo>
                      <a:pt x="1052" y="202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58" y="422"/>
                      <a:pt x="158" y="349"/>
                      <a:pt x="400" y="202"/>
                    </a:cubicBezTo>
                    <a:cubicBezTo>
                      <a:pt x="560" y="112"/>
                      <a:pt x="674" y="73"/>
                      <a:pt x="766" y="73"/>
                    </a:cubicBezTo>
                    <a:close/>
                    <a:moveTo>
                      <a:pt x="739" y="1"/>
                    </a:moveTo>
                    <a:cubicBezTo>
                      <a:pt x="619" y="1"/>
                      <a:pt x="480" y="44"/>
                      <a:pt x="305" y="149"/>
                    </a:cubicBezTo>
                    <a:cubicBezTo>
                      <a:pt x="1" y="328"/>
                      <a:pt x="22" y="433"/>
                      <a:pt x="200" y="538"/>
                    </a:cubicBezTo>
                    <a:cubicBezTo>
                      <a:pt x="281" y="586"/>
                      <a:pt x="366" y="614"/>
                      <a:pt x="463" y="614"/>
                    </a:cubicBezTo>
                    <a:cubicBezTo>
                      <a:pt x="579" y="614"/>
                      <a:pt x="712" y="573"/>
                      <a:pt x="873" y="475"/>
                    </a:cubicBezTo>
                    <a:cubicBezTo>
                      <a:pt x="1199" y="296"/>
                      <a:pt x="1188" y="181"/>
                      <a:pt x="999" y="76"/>
                    </a:cubicBezTo>
                    <a:cubicBezTo>
                      <a:pt x="919" y="29"/>
                      <a:pt x="835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>
                <a:off x="5578000" y="18991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106" y="137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5564350" y="1882863"/>
                <a:ext cx="239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599" extrusionOk="0">
                    <a:moveTo>
                      <a:pt x="852" y="1"/>
                    </a:moveTo>
                    <a:lnTo>
                      <a:pt x="74" y="200"/>
                    </a:lnTo>
                    <a:lnTo>
                      <a:pt x="1" y="242"/>
                    </a:lnTo>
                    <a:lnTo>
                      <a:pt x="390" y="463"/>
                    </a:lnTo>
                    <a:lnTo>
                      <a:pt x="232" y="547"/>
                    </a:lnTo>
                    <a:lnTo>
                      <a:pt x="327" y="599"/>
                    </a:lnTo>
                    <a:lnTo>
                      <a:pt x="474" y="515"/>
                    </a:lnTo>
                    <a:lnTo>
                      <a:pt x="579" y="568"/>
                    </a:lnTo>
                    <a:lnTo>
                      <a:pt x="652" y="526"/>
                    </a:lnTo>
                    <a:lnTo>
                      <a:pt x="558" y="463"/>
                    </a:lnTo>
                    <a:lnTo>
                      <a:pt x="799" y="326"/>
                    </a:lnTo>
                    <a:lnTo>
                      <a:pt x="705" y="274"/>
                    </a:lnTo>
                    <a:lnTo>
                      <a:pt x="463" y="410"/>
                    </a:lnTo>
                    <a:lnTo>
                      <a:pt x="180" y="253"/>
                    </a:lnTo>
                    <a:lnTo>
                      <a:pt x="957" y="64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1"/>
              <p:cNvSpPr/>
              <p:nvPr/>
            </p:nvSpPr>
            <p:spPr>
              <a:xfrm>
                <a:off x="5439325" y="1868163"/>
                <a:ext cx="257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0" extrusionOk="0">
                    <a:moveTo>
                      <a:pt x="568" y="0"/>
                    </a:moveTo>
                    <a:lnTo>
                      <a:pt x="263" y="178"/>
                    </a:lnTo>
                    <a:cubicBezTo>
                      <a:pt x="42" y="304"/>
                      <a:pt x="0" y="367"/>
                      <a:pt x="168" y="473"/>
                    </a:cubicBezTo>
                    <a:cubicBezTo>
                      <a:pt x="252" y="515"/>
                      <a:pt x="389" y="536"/>
                      <a:pt x="400" y="536"/>
                    </a:cubicBezTo>
                    <a:lnTo>
                      <a:pt x="358" y="568"/>
                    </a:lnTo>
                    <a:lnTo>
                      <a:pt x="442" y="620"/>
                    </a:lnTo>
                    <a:lnTo>
                      <a:pt x="1030" y="273"/>
                    </a:lnTo>
                    <a:lnTo>
                      <a:pt x="946" y="220"/>
                    </a:lnTo>
                    <a:lnTo>
                      <a:pt x="463" y="494"/>
                    </a:lnTo>
                    <a:cubicBezTo>
                      <a:pt x="463" y="494"/>
                      <a:pt x="347" y="483"/>
                      <a:pt x="252" y="430"/>
                    </a:cubicBezTo>
                    <a:cubicBezTo>
                      <a:pt x="147" y="367"/>
                      <a:pt x="179" y="325"/>
                      <a:pt x="347" y="231"/>
                    </a:cubicBezTo>
                    <a:lnTo>
                      <a:pt x="652" y="52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1"/>
              <p:cNvSpPr/>
              <p:nvPr/>
            </p:nvSpPr>
            <p:spPr>
              <a:xfrm>
                <a:off x="5468750" y="1886688"/>
                <a:ext cx="325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2" extrusionOk="0">
                    <a:moveTo>
                      <a:pt x="594" y="76"/>
                    </a:moveTo>
                    <a:cubicBezTo>
                      <a:pt x="645" y="76"/>
                      <a:pt x="695" y="91"/>
                      <a:pt x="746" y="121"/>
                    </a:cubicBezTo>
                    <a:cubicBezTo>
                      <a:pt x="799" y="152"/>
                      <a:pt x="862" y="194"/>
                      <a:pt x="873" y="205"/>
                    </a:cubicBezTo>
                    <a:lnTo>
                      <a:pt x="473" y="446"/>
                    </a:lnTo>
                    <a:cubicBezTo>
                      <a:pt x="462" y="436"/>
                      <a:pt x="347" y="415"/>
                      <a:pt x="263" y="373"/>
                    </a:cubicBezTo>
                    <a:cubicBezTo>
                      <a:pt x="189" y="331"/>
                      <a:pt x="158" y="278"/>
                      <a:pt x="347" y="163"/>
                    </a:cubicBezTo>
                    <a:cubicBezTo>
                      <a:pt x="440" y="106"/>
                      <a:pt x="519" y="76"/>
                      <a:pt x="594" y="76"/>
                    </a:cubicBezTo>
                    <a:close/>
                    <a:moveTo>
                      <a:pt x="581" y="0"/>
                    </a:moveTo>
                    <a:cubicBezTo>
                      <a:pt x="477" y="0"/>
                      <a:pt x="372" y="38"/>
                      <a:pt x="252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52" y="457"/>
                      <a:pt x="389" y="478"/>
                      <a:pt x="399" y="488"/>
                    </a:cubicBezTo>
                    <a:lnTo>
                      <a:pt x="357" y="509"/>
                    </a:lnTo>
                    <a:lnTo>
                      <a:pt x="452" y="562"/>
                    </a:lnTo>
                    <a:lnTo>
                      <a:pt x="1303" y="68"/>
                    </a:lnTo>
                    <a:lnTo>
                      <a:pt x="1209" y="16"/>
                    </a:lnTo>
                    <a:lnTo>
                      <a:pt x="946" y="163"/>
                    </a:lnTo>
                    <a:cubicBezTo>
                      <a:pt x="936" y="152"/>
                      <a:pt x="873" y="100"/>
                      <a:pt x="820" y="68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1"/>
              <p:cNvSpPr/>
              <p:nvPr/>
            </p:nvSpPr>
            <p:spPr>
              <a:xfrm>
                <a:off x="5454300" y="1878213"/>
                <a:ext cx="24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03" extrusionOk="0">
                    <a:moveTo>
                      <a:pt x="566" y="0"/>
                    </a:moveTo>
                    <a:cubicBezTo>
                      <a:pt x="515" y="0"/>
                      <a:pt x="462" y="12"/>
                      <a:pt x="410" y="39"/>
                    </a:cubicBezTo>
                    <a:cubicBezTo>
                      <a:pt x="295" y="113"/>
                      <a:pt x="337" y="166"/>
                      <a:pt x="452" y="250"/>
                    </a:cubicBezTo>
                    <a:cubicBezTo>
                      <a:pt x="557" y="344"/>
                      <a:pt x="578" y="365"/>
                      <a:pt x="515" y="407"/>
                    </a:cubicBezTo>
                    <a:cubicBezTo>
                      <a:pt x="484" y="422"/>
                      <a:pt x="455" y="429"/>
                      <a:pt x="425" y="429"/>
                    </a:cubicBezTo>
                    <a:cubicBezTo>
                      <a:pt x="374" y="429"/>
                      <a:pt x="323" y="409"/>
                      <a:pt x="263" y="376"/>
                    </a:cubicBezTo>
                    <a:cubicBezTo>
                      <a:pt x="200" y="344"/>
                      <a:pt x="95" y="260"/>
                      <a:pt x="85" y="250"/>
                    </a:cubicBezTo>
                    <a:lnTo>
                      <a:pt x="1" y="292"/>
                    </a:lnTo>
                    <a:cubicBezTo>
                      <a:pt x="11" y="302"/>
                      <a:pt x="116" y="386"/>
                      <a:pt x="190" y="428"/>
                    </a:cubicBezTo>
                    <a:cubicBezTo>
                      <a:pt x="266" y="475"/>
                      <a:pt x="346" y="502"/>
                      <a:pt x="426" y="502"/>
                    </a:cubicBezTo>
                    <a:cubicBezTo>
                      <a:pt x="488" y="502"/>
                      <a:pt x="550" y="486"/>
                      <a:pt x="610" y="449"/>
                    </a:cubicBezTo>
                    <a:cubicBezTo>
                      <a:pt x="715" y="386"/>
                      <a:pt x="694" y="334"/>
                      <a:pt x="568" y="239"/>
                    </a:cubicBezTo>
                    <a:cubicBezTo>
                      <a:pt x="463" y="155"/>
                      <a:pt x="452" y="123"/>
                      <a:pt x="505" y="92"/>
                    </a:cubicBezTo>
                    <a:cubicBezTo>
                      <a:pt x="533" y="75"/>
                      <a:pt x="561" y="69"/>
                      <a:pt x="589" y="69"/>
                    </a:cubicBezTo>
                    <a:cubicBezTo>
                      <a:pt x="634" y="69"/>
                      <a:pt x="680" y="87"/>
                      <a:pt x="725" y="113"/>
                    </a:cubicBezTo>
                    <a:cubicBezTo>
                      <a:pt x="799" y="155"/>
                      <a:pt x="914" y="239"/>
                      <a:pt x="914" y="250"/>
                    </a:cubicBezTo>
                    <a:lnTo>
                      <a:pt x="998" y="208"/>
                    </a:lnTo>
                    <a:cubicBezTo>
                      <a:pt x="988" y="197"/>
                      <a:pt x="893" y="123"/>
                      <a:pt x="799" y="71"/>
                    </a:cubicBezTo>
                    <a:cubicBezTo>
                      <a:pt x="734" y="31"/>
                      <a:pt x="652" y="0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1"/>
              <p:cNvSpPr/>
              <p:nvPr/>
            </p:nvSpPr>
            <p:spPr>
              <a:xfrm>
                <a:off x="5516025" y="1908613"/>
                <a:ext cx="289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568" extrusionOk="0">
                    <a:moveTo>
                      <a:pt x="673" y="0"/>
                    </a:moveTo>
                    <a:lnTo>
                      <a:pt x="589" y="42"/>
                    </a:lnTo>
                    <a:lnTo>
                      <a:pt x="978" y="273"/>
                    </a:lnTo>
                    <a:lnTo>
                      <a:pt x="957" y="294"/>
                    </a:lnTo>
                    <a:lnTo>
                      <a:pt x="0" y="494"/>
                    </a:lnTo>
                    <a:lnTo>
                      <a:pt x="63" y="568"/>
                    </a:lnTo>
                    <a:lnTo>
                      <a:pt x="1041" y="346"/>
                    </a:lnTo>
                    <a:lnTo>
                      <a:pt x="1156" y="273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1"/>
              <p:cNvSpPr/>
              <p:nvPr/>
            </p:nvSpPr>
            <p:spPr>
              <a:xfrm>
                <a:off x="5537300" y="1923363"/>
                <a:ext cx="29700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618" extrusionOk="0">
                    <a:moveTo>
                      <a:pt x="751" y="72"/>
                    </a:moveTo>
                    <a:cubicBezTo>
                      <a:pt x="811" y="72"/>
                      <a:pt x="863" y="90"/>
                      <a:pt x="914" y="125"/>
                    </a:cubicBezTo>
                    <a:cubicBezTo>
                      <a:pt x="1051" y="198"/>
                      <a:pt x="1040" y="272"/>
                      <a:pt x="778" y="419"/>
                    </a:cubicBezTo>
                    <a:cubicBezTo>
                      <a:pt x="637" y="505"/>
                      <a:pt x="531" y="541"/>
                      <a:pt x="443" y="541"/>
                    </a:cubicBezTo>
                    <a:cubicBezTo>
                      <a:pt x="380" y="541"/>
                      <a:pt x="326" y="523"/>
                      <a:pt x="274" y="492"/>
                    </a:cubicBezTo>
                    <a:cubicBezTo>
                      <a:pt x="158" y="419"/>
                      <a:pt x="148" y="345"/>
                      <a:pt x="400" y="198"/>
                    </a:cubicBezTo>
                    <a:cubicBezTo>
                      <a:pt x="555" y="111"/>
                      <a:pt x="663" y="72"/>
                      <a:pt x="751" y="72"/>
                    </a:cubicBezTo>
                    <a:close/>
                    <a:moveTo>
                      <a:pt x="746" y="0"/>
                    </a:moveTo>
                    <a:cubicBezTo>
                      <a:pt x="623" y="0"/>
                      <a:pt x="479" y="44"/>
                      <a:pt x="295" y="146"/>
                    </a:cubicBezTo>
                    <a:cubicBezTo>
                      <a:pt x="1" y="324"/>
                      <a:pt x="11" y="440"/>
                      <a:pt x="190" y="545"/>
                    </a:cubicBezTo>
                    <a:cubicBezTo>
                      <a:pt x="273" y="591"/>
                      <a:pt x="357" y="617"/>
                      <a:pt x="450" y="617"/>
                    </a:cubicBezTo>
                    <a:cubicBezTo>
                      <a:pt x="568" y="617"/>
                      <a:pt x="702" y="576"/>
                      <a:pt x="872" y="482"/>
                    </a:cubicBezTo>
                    <a:cubicBezTo>
                      <a:pt x="1188" y="293"/>
                      <a:pt x="1188" y="177"/>
                      <a:pt x="998" y="72"/>
                    </a:cubicBezTo>
                    <a:cubicBezTo>
                      <a:pt x="921" y="26"/>
                      <a:pt x="840" y="0"/>
                      <a:pt x="7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1"/>
              <p:cNvSpPr/>
              <p:nvPr/>
            </p:nvSpPr>
            <p:spPr>
              <a:xfrm>
                <a:off x="5529675" y="19272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96" y="138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1"/>
              <p:cNvSpPr/>
              <p:nvPr/>
            </p:nvSpPr>
            <p:spPr>
              <a:xfrm>
                <a:off x="5390725" y="1896238"/>
                <a:ext cx="260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622" extrusionOk="0">
                    <a:moveTo>
                      <a:pt x="578" y="1"/>
                    </a:moveTo>
                    <a:lnTo>
                      <a:pt x="263" y="180"/>
                    </a:lnTo>
                    <a:cubicBezTo>
                      <a:pt x="43" y="316"/>
                      <a:pt x="1" y="379"/>
                      <a:pt x="169" y="474"/>
                    </a:cubicBezTo>
                    <a:cubicBezTo>
                      <a:pt x="253" y="526"/>
                      <a:pt x="389" y="537"/>
                      <a:pt x="400" y="537"/>
                    </a:cubicBezTo>
                    <a:lnTo>
                      <a:pt x="358" y="568"/>
                    </a:lnTo>
                    <a:lnTo>
                      <a:pt x="452" y="621"/>
                    </a:lnTo>
                    <a:lnTo>
                      <a:pt x="1041" y="274"/>
                    </a:lnTo>
                    <a:lnTo>
                      <a:pt x="957" y="222"/>
                    </a:lnTo>
                    <a:lnTo>
                      <a:pt x="473" y="505"/>
                    </a:lnTo>
                    <a:cubicBezTo>
                      <a:pt x="463" y="495"/>
                      <a:pt x="347" y="484"/>
                      <a:pt x="263" y="432"/>
                    </a:cubicBezTo>
                    <a:cubicBezTo>
                      <a:pt x="148" y="369"/>
                      <a:pt x="190" y="327"/>
                      <a:pt x="358" y="232"/>
                    </a:cubicBezTo>
                    <a:lnTo>
                      <a:pt x="662" y="54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1"/>
              <p:cNvSpPr/>
              <p:nvPr/>
            </p:nvSpPr>
            <p:spPr>
              <a:xfrm>
                <a:off x="5405975" y="1906388"/>
                <a:ext cx="24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0" extrusionOk="0">
                    <a:moveTo>
                      <a:pt x="568" y="0"/>
                    </a:moveTo>
                    <a:cubicBezTo>
                      <a:pt x="514" y="0"/>
                      <a:pt x="460" y="14"/>
                      <a:pt x="410" y="47"/>
                    </a:cubicBezTo>
                    <a:cubicBezTo>
                      <a:pt x="295" y="110"/>
                      <a:pt x="326" y="162"/>
                      <a:pt x="442" y="257"/>
                    </a:cubicBezTo>
                    <a:cubicBezTo>
                      <a:pt x="557" y="341"/>
                      <a:pt x="568" y="362"/>
                      <a:pt x="505" y="404"/>
                    </a:cubicBezTo>
                    <a:cubicBezTo>
                      <a:pt x="475" y="421"/>
                      <a:pt x="446" y="429"/>
                      <a:pt x="415" y="429"/>
                    </a:cubicBezTo>
                    <a:cubicBezTo>
                      <a:pt x="367" y="429"/>
                      <a:pt x="316" y="410"/>
                      <a:pt x="253" y="372"/>
                    </a:cubicBezTo>
                    <a:cubicBezTo>
                      <a:pt x="200" y="341"/>
                      <a:pt x="84" y="257"/>
                      <a:pt x="84" y="246"/>
                    </a:cubicBezTo>
                    <a:lnTo>
                      <a:pt x="0" y="288"/>
                    </a:lnTo>
                    <a:cubicBezTo>
                      <a:pt x="0" y="299"/>
                      <a:pt x="105" y="383"/>
                      <a:pt x="179" y="425"/>
                    </a:cubicBezTo>
                    <a:cubicBezTo>
                      <a:pt x="261" y="473"/>
                      <a:pt x="341" y="500"/>
                      <a:pt x="418" y="500"/>
                    </a:cubicBezTo>
                    <a:cubicBezTo>
                      <a:pt x="479" y="500"/>
                      <a:pt x="539" y="483"/>
                      <a:pt x="599" y="446"/>
                    </a:cubicBezTo>
                    <a:cubicBezTo>
                      <a:pt x="715" y="383"/>
                      <a:pt x="694" y="330"/>
                      <a:pt x="568" y="236"/>
                    </a:cubicBezTo>
                    <a:cubicBezTo>
                      <a:pt x="463" y="152"/>
                      <a:pt x="442" y="120"/>
                      <a:pt x="505" y="89"/>
                    </a:cubicBezTo>
                    <a:cubicBezTo>
                      <a:pt x="529" y="73"/>
                      <a:pt x="556" y="66"/>
                      <a:pt x="584" y="66"/>
                    </a:cubicBezTo>
                    <a:cubicBezTo>
                      <a:pt x="630" y="66"/>
                      <a:pt x="680" y="84"/>
                      <a:pt x="725" y="110"/>
                    </a:cubicBezTo>
                    <a:cubicBezTo>
                      <a:pt x="799" y="152"/>
                      <a:pt x="904" y="236"/>
                      <a:pt x="914" y="246"/>
                    </a:cubicBezTo>
                    <a:lnTo>
                      <a:pt x="988" y="204"/>
                    </a:lnTo>
                    <a:cubicBezTo>
                      <a:pt x="988" y="194"/>
                      <a:pt x="883" y="120"/>
                      <a:pt x="799" y="68"/>
                    </a:cubicBezTo>
                    <a:cubicBezTo>
                      <a:pt x="729" y="30"/>
                      <a:pt x="649" y="0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1"/>
              <p:cNvSpPr/>
              <p:nvPr/>
            </p:nvSpPr>
            <p:spPr>
              <a:xfrm>
                <a:off x="5420400" y="1914913"/>
                <a:ext cx="32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57" extrusionOk="0">
                    <a:moveTo>
                      <a:pt x="602" y="74"/>
                    </a:moveTo>
                    <a:cubicBezTo>
                      <a:pt x="651" y="74"/>
                      <a:pt x="698" y="87"/>
                      <a:pt x="747" y="115"/>
                    </a:cubicBezTo>
                    <a:cubicBezTo>
                      <a:pt x="789" y="147"/>
                      <a:pt x="852" y="189"/>
                      <a:pt x="873" y="210"/>
                    </a:cubicBezTo>
                    <a:lnTo>
                      <a:pt x="474" y="442"/>
                    </a:lnTo>
                    <a:cubicBezTo>
                      <a:pt x="463" y="442"/>
                      <a:pt x="337" y="421"/>
                      <a:pt x="253" y="368"/>
                    </a:cubicBezTo>
                    <a:cubicBezTo>
                      <a:pt x="180" y="326"/>
                      <a:pt x="159" y="274"/>
                      <a:pt x="348" y="158"/>
                    </a:cubicBezTo>
                    <a:cubicBezTo>
                      <a:pt x="444" y="106"/>
                      <a:pt x="525" y="74"/>
                      <a:pt x="602" y="74"/>
                    </a:cubicBezTo>
                    <a:close/>
                    <a:moveTo>
                      <a:pt x="576" y="0"/>
                    </a:moveTo>
                    <a:cubicBezTo>
                      <a:pt x="475" y="0"/>
                      <a:pt x="371" y="35"/>
                      <a:pt x="253" y="105"/>
                    </a:cubicBezTo>
                    <a:cubicBezTo>
                      <a:pt x="1" y="253"/>
                      <a:pt x="43" y="337"/>
                      <a:pt x="169" y="410"/>
                    </a:cubicBezTo>
                    <a:cubicBezTo>
                      <a:pt x="253" y="463"/>
                      <a:pt x="390" y="484"/>
                      <a:pt x="400" y="484"/>
                    </a:cubicBezTo>
                    <a:lnTo>
                      <a:pt x="358" y="505"/>
                    </a:lnTo>
                    <a:lnTo>
                      <a:pt x="442" y="557"/>
                    </a:lnTo>
                    <a:lnTo>
                      <a:pt x="1294" y="63"/>
                    </a:lnTo>
                    <a:lnTo>
                      <a:pt x="1210" y="10"/>
                    </a:lnTo>
                    <a:lnTo>
                      <a:pt x="946" y="158"/>
                    </a:lnTo>
                    <a:cubicBezTo>
                      <a:pt x="936" y="147"/>
                      <a:pt x="862" y="94"/>
                      <a:pt x="810" y="63"/>
                    </a:cubicBezTo>
                    <a:cubicBezTo>
                      <a:pt x="732" y="22"/>
                      <a:pt x="655" y="0"/>
                      <a:pt x="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1"/>
              <p:cNvSpPr/>
              <p:nvPr/>
            </p:nvSpPr>
            <p:spPr>
              <a:xfrm>
                <a:off x="5488700" y="1951463"/>
                <a:ext cx="2997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8" extrusionOk="0">
                    <a:moveTo>
                      <a:pt x="759" y="77"/>
                    </a:moveTo>
                    <a:cubicBezTo>
                      <a:pt x="821" y="77"/>
                      <a:pt x="874" y="95"/>
                      <a:pt x="925" y="124"/>
                    </a:cubicBezTo>
                    <a:cubicBezTo>
                      <a:pt x="1051" y="198"/>
                      <a:pt x="1041" y="272"/>
                      <a:pt x="778" y="430"/>
                    </a:cubicBezTo>
                    <a:cubicBezTo>
                      <a:pt x="639" y="508"/>
                      <a:pt x="538" y="541"/>
                      <a:pt x="453" y="541"/>
                    </a:cubicBezTo>
                    <a:cubicBezTo>
                      <a:pt x="391" y="541"/>
                      <a:pt x="338" y="524"/>
                      <a:pt x="285" y="493"/>
                    </a:cubicBezTo>
                    <a:cubicBezTo>
                      <a:pt x="159" y="419"/>
                      <a:pt x="159" y="346"/>
                      <a:pt x="400" y="208"/>
                    </a:cubicBezTo>
                    <a:cubicBezTo>
                      <a:pt x="556" y="115"/>
                      <a:pt x="668" y="77"/>
                      <a:pt x="759" y="77"/>
                    </a:cubicBezTo>
                    <a:close/>
                    <a:moveTo>
                      <a:pt x="752" y="1"/>
                    </a:moveTo>
                    <a:cubicBezTo>
                      <a:pt x="630" y="1"/>
                      <a:pt x="490" y="45"/>
                      <a:pt x="306" y="145"/>
                    </a:cubicBezTo>
                    <a:cubicBezTo>
                      <a:pt x="1" y="324"/>
                      <a:pt x="22" y="440"/>
                      <a:pt x="201" y="545"/>
                    </a:cubicBezTo>
                    <a:cubicBezTo>
                      <a:pt x="279" y="591"/>
                      <a:pt x="362" y="617"/>
                      <a:pt x="456" y="617"/>
                    </a:cubicBezTo>
                    <a:cubicBezTo>
                      <a:pt x="574" y="617"/>
                      <a:pt x="709" y="576"/>
                      <a:pt x="873" y="482"/>
                    </a:cubicBezTo>
                    <a:cubicBezTo>
                      <a:pt x="1198" y="293"/>
                      <a:pt x="1188" y="177"/>
                      <a:pt x="1009" y="72"/>
                    </a:cubicBezTo>
                    <a:cubicBezTo>
                      <a:pt x="927" y="27"/>
                      <a:pt x="845" y="1"/>
                      <a:pt x="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51"/>
              <p:cNvSpPr/>
              <p:nvPr/>
            </p:nvSpPr>
            <p:spPr>
              <a:xfrm>
                <a:off x="5465050" y="1936963"/>
                <a:ext cx="313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659" extrusionOk="0">
                    <a:moveTo>
                      <a:pt x="789" y="1"/>
                    </a:moveTo>
                    <a:lnTo>
                      <a:pt x="369" y="221"/>
                    </a:lnTo>
                    <a:lnTo>
                      <a:pt x="411" y="263"/>
                    </a:lnTo>
                    <a:cubicBezTo>
                      <a:pt x="421" y="263"/>
                      <a:pt x="547" y="284"/>
                      <a:pt x="652" y="347"/>
                    </a:cubicBezTo>
                    <a:cubicBezTo>
                      <a:pt x="747" y="400"/>
                      <a:pt x="778" y="463"/>
                      <a:pt x="663" y="536"/>
                    </a:cubicBezTo>
                    <a:cubicBezTo>
                      <a:pt x="600" y="568"/>
                      <a:pt x="537" y="584"/>
                      <a:pt x="475" y="584"/>
                    </a:cubicBezTo>
                    <a:cubicBezTo>
                      <a:pt x="414" y="584"/>
                      <a:pt x="353" y="568"/>
                      <a:pt x="295" y="536"/>
                    </a:cubicBezTo>
                    <a:cubicBezTo>
                      <a:pt x="190" y="473"/>
                      <a:pt x="85" y="389"/>
                      <a:pt x="85" y="379"/>
                    </a:cubicBezTo>
                    <a:lnTo>
                      <a:pt x="1" y="421"/>
                    </a:lnTo>
                    <a:cubicBezTo>
                      <a:pt x="1" y="421"/>
                      <a:pt x="106" y="515"/>
                      <a:pt x="222" y="589"/>
                    </a:cubicBezTo>
                    <a:cubicBezTo>
                      <a:pt x="304" y="635"/>
                      <a:pt x="390" y="659"/>
                      <a:pt x="479" y="659"/>
                    </a:cubicBezTo>
                    <a:cubicBezTo>
                      <a:pt x="571" y="659"/>
                      <a:pt x="666" y="632"/>
                      <a:pt x="757" y="578"/>
                    </a:cubicBezTo>
                    <a:cubicBezTo>
                      <a:pt x="926" y="484"/>
                      <a:pt x="894" y="389"/>
                      <a:pt x="747" y="305"/>
                    </a:cubicBezTo>
                    <a:cubicBezTo>
                      <a:pt x="652" y="253"/>
                      <a:pt x="516" y="232"/>
                      <a:pt x="505" y="232"/>
                    </a:cubicBezTo>
                    <a:lnTo>
                      <a:pt x="778" y="95"/>
                    </a:lnTo>
                    <a:lnTo>
                      <a:pt x="1168" y="316"/>
                    </a:lnTo>
                    <a:lnTo>
                      <a:pt x="1252" y="263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1"/>
              <p:cNvSpPr/>
              <p:nvPr/>
            </p:nvSpPr>
            <p:spPr>
              <a:xfrm>
                <a:off x="5481350" y="1955613"/>
                <a:ext cx="58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27" extrusionOk="0">
                    <a:moveTo>
                      <a:pt x="126" y="0"/>
                    </a:moveTo>
                    <a:lnTo>
                      <a:pt x="0" y="74"/>
                    </a:lnTo>
                    <a:lnTo>
                      <a:pt x="95" y="127"/>
                    </a:lnTo>
                    <a:lnTo>
                      <a:pt x="232" y="5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51"/>
              <p:cNvSpPr/>
              <p:nvPr/>
            </p:nvSpPr>
            <p:spPr>
              <a:xfrm>
                <a:off x="5406750" y="1957988"/>
                <a:ext cx="218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57" extrusionOk="0">
                    <a:moveTo>
                      <a:pt x="369" y="0"/>
                    </a:moveTo>
                    <a:lnTo>
                      <a:pt x="348" y="63"/>
                    </a:lnTo>
                    <a:lnTo>
                      <a:pt x="684" y="106"/>
                    </a:lnTo>
                    <a:lnTo>
                      <a:pt x="0" y="505"/>
                    </a:lnTo>
                    <a:lnTo>
                      <a:pt x="85" y="557"/>
                    </a:lnTo>
                    <a:lnTo>
                      <a:pt x="873" y="106"/>
                    </a:lnTo>
                    <a:lnTo>
                      <a:pt x="789" y="53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51"/>
              <p:cNvSpPr/>
              <p:nvPr/>
            </p:nvSpPr>
            <p:spPr>
              <a:xfrm>
                <a:off x="5440375" y="1979563"/>
                <a:ext cx="29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21" extrusionOk="0">
                    <a:moveTo>
                      <a:pt x="753" y="77"/>
                    </a:moveTo>
                    <a:cubicBezTo>
                      <a:pt x="816" y="77"/>
                      <a:pt x="870" y="95"/>
                      <a:pt x="925" y="125"/>
                    </a:cubicBezTo>
                    <a:cubicBezTo>
                      <a:pt x="1051" y="198"/>
                      <a:pt x="1041" y="272"/>
                      <a:pt x="778" y="429"/>
                    </a:cubicBezTo>
                    <a:cubicBezTo>
                      <a:pt x="639" y="508"/>
                      <a:pt x="534" y="542"/>
                      <a:pt x="447" y="542"/>
                    </a:cubicBezTo>
                    <a:cubicBezTo>
                      <a:pt x="382" y="542"/>
                      <a:pt x="327" y="524"/>
                      <a:pt x="274" y="492"/>
                    </a:cubicBezTo>
                    <a:cubicBezTo>
                      <a:pt x="147" y="429"/>
                      <a:pt x="147" y="345"/>
                      <a:pt x="390" y="209"/>
                    </a:cubicBezTo>
                    <a:cubicBezTo>
                      <a:pt x="552" y="115"/>
                      <a:pt x="662" y="77"/>
                      <a:pt x="753" y="77"/>
                    </a:cubicBezTo>
                    <a:close/>
                    <a:moveTo>
                      <a:pt x="746" y="1"/>
                    </a:moveTo>
                    <a:cubicBezTo>
                      <a:pt x="623" y="1"/>
                      <a:pt x="479" y="45"/>
                      <a:pt x="295" y="146"/>
                    </a:cubicBezTo>
                    <a:cubicBezTo>
                      <a:pt x="0" y="324"/>
                      <a:pt x="21" y="440"/>
                      <a:pt x="200" y="545"/>
                    </a:cubicBezTo>
                    <a:cubicBezTo>
                      <a:pt x="281" y="593"/>
                      <a:pt x="366" y="621"/>
                      <a:pt x="462" y="621"/>
                    </a:cubicBezTo>
                    <a:cubicBezTo>
                      <a:pt x="579" y="621"/>
                      <a:pt x="712" y="580"/>
                      <a:pt x="873" y="482"/>
                    </a:cubicBezTo>
                    <a:cubicBezTo>
                      <a:pt x="1198" y="293"/>
                      <a:pt x="1188" y="177"/>
                      <a:pt x="999" y="72"/>
                    </a:cubicBezTo>
                    <a:cubicBezTo>
                      <a:pt x="921" y="27"/>
                      <a:pt x="840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51"/>
              <p:cNvSpPr/>
              <p:nvPr/>
            </p:nvSpPr>
            <p:spPr>
              <a:xfrm>
                <a:off x="5432775" y="1983738"/>
                <a:ext cx="58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7" extrusionOk="0">
                    <a:moveTo>
                      <a:pt x="136" y="0"/>
                    </a:moveTo>
                    <a:lnTo>
                      <a:pt x="0" y="73"/>
                    </a:lnTo>
                    <a:lnTo>
                      <a:pt x="94" y="136"/>
                    </a:lnTo>
                    <a:lnTo>
                      <a:pt x="231" y="5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51"/>
              <p:cNvSpPr/>
              <p:nvPr/>
            </p:nvSpPr>
            <p:spPr>
              <a:xfrm>
                <a:off x="5416200" y="1966063"/>
                <a:ext cx="307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613" extrusionOk="0">
                    <a:moveTo>
                      <a:pt x="773" y="71"/>
                    </a:moveTo>
                    <a:cubicBezTo>
                      <a:pt x="833" y="71"/>
                      <a:pt x="894" y="87"/>
                      <a:pt x="946" y="119"/>
                    </a:cubicBezTo>
                    <a:cubicBezTo>
                      <a:pt x="1083" y="203"/>
                      <a:pt x="1020" y="297"/>
                      <a:pt x="852" y="402"/>
                    </a:cubicBezTo>
                    <a:cubicBezTo>
                      <a:pt x="841" y="402"/>
                      <a:pt x="684" y="360"/>
                      <a:pt x="610" y="318"/>
                    </a:cubicBezTo>
                    <a:cubicBezTo>
                      <a:pt x="495" y="245"/>
                      <a:pt x="484" y="192"/>
                      <a:pt x="600" y="119"/>
                    </a:cubicBezTo>
                    <a:cubicBezTo>
                      <a:pt x="653" y="87"/>
                      <a:pt x="713" y="71"/>
                      <a:pt x="773" y="71"/>
                    </a:cubicBezTo>
                    <a:close/>
                    <a:moveTo>
                      <a:pt x="747" y="0"/>
                    </a:moveTo>
                    <a:cubicBezTo>
                      <a:pt x="661" y="0"/>
                      <a:pt x="574" y="21"/>
                      <a:pt x="495" y="66"/>
                    </a:cubicBezTo>
                    <a:cubicBezTo>
                      <a:pt x="337" y="161"/>
                      <a:pt x="358" y="255"/>
                      <a:pt x="516" y="360"/>
                    </a:cubicBezTo>
                    <a:cubicBezTo>
                      <a:pt x="600" y="402"/>
                      <a:pt x="757" y="444"/>
                      <a:pt x="768" y="444"/>
                    </a:cubicBezTo>
                    <a:cubicBezTo>
                      <a:pt x="663" y="503"/>
                      <a:pt x="567" y="532"/>
                      <a:pt x="480" y="532"/>
                    </a:cubicBezTo>
                    <a:cubicBezTo>
                      <a:pt x="410" y="532"/>
                      <a:pt x="345" y="513"/>
                      <a:pt x="285" y="476"/>
                    </a:cubicBezTo>
                    <a:cubicBezTo>
                      <a:pt x="180" y="423"/>
                      <a:pt x="96" y="360"/>
                      <a:pt x="85" y="350"/>
                    </a:cubicBezTo>
                    <a:lnTo>
                      <a:pt x="1" y="392"/>
                    </a:lnTo>
                    <a:cubicBezTo>
                      <a:pt x="12" y="392"/>
                      <a:pt x="96" y="465"/>
                      <a:pt x="201" y="528"/>
                    </a:cubicBezTo>
                    <a:cubicBezTo>
                      <a:pt x="293" y="582"/>
                      <a:pt x="388" y="613"/>
                      <a:pt x="493" y="613"/>
                    </a:cubicBezTo>
                    <a:cubicBezTo>
                      <a:pt x="615" y="613"/>
                      <a:pt x="752" y="571"/>
                      <a:pt x="915" y="476"/>
                    </a:cubicBezTo>
                    <a:cubicBezTo>
                      <a:pt x="1156" y="329"/>
                      <a:pt x="1230" y="192"/>
                      <a:pt x="1030" y="77"/>
                    </a:cubicBezTo>
                    <a:cubicBezTo>
                      <a:pt x="942" y="27"/>
                      <a:pt x="844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51"/>
              <p:cNvSpPr/>
              <p:nvPr/>
            </p:nvSpPr>
            <p:spPr>
              <a:xfrm>
                <a:off x="5331900" y="1973988"/>
                <a:ext cx="110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54" extrusionOk="0">
                    <a:moveTo>
                      <a:pt x="85" y="1"/>
                    </a:moveTo>
                    <a:lnTo>
                      <a:pt x="0" y="54"/>
                    </a:lnTo>
                    <a:lnTo>
                      <a:pt x="368" y="253"/>
                    </a:lnTo>
                    <a:lnTo>
                      <a:pt x="442" y="21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51"/>
              <p:cNvSpPr/>
              <p:nvPr/>
            </p:nvSpPr>
            <p:spPr>
              <a:xfrm>
                <a:off x="5391800" y="2007713"/>
                <a:ext cx="299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20" extrusionOk="0">
                    <a:moveTo>
                      <a:pt x="758" y="76"/>
                    </a:moveTo>
                    <a:cubicBezTo>
                      <a:pt x="821" y="76"/>
                      <a:pt x="873" y="93"/>
                      <a:pt x="925" y="123"/>
                    </a:cubicBezTo>
                    <a:cubicBezTo>
                      <a:pt x="1061" y="197"/>
                      <a:pt x="1051" y="270"/>
                      <a:pt x="788" y="428"/>
                    </a:cubicBezTo>
                    <a:cubicBezTo>
                      <a:pt x="638" y="509"/>
                      <a:pt x="532" y="542"/>
                      <a:pt x="445" y="542"/>
                    </a:cubicBezTo>
                    <a:cubicBezTo>
                      <a:pt x="385" y="542"/>
                      <a:pt x="334" y="527"/>
                      <a:pt x="283" y="501"/>
                    </a:cubicBezTo>
                    <a:cubicBezTo>
                      <a:pt x="157" y="428"/>
                      <a:pt x="157" y="344"/>
                      <a:pt x="399" y="207"/>
                    </a:cubicBezTo>
                    <a:cubicBezTo>
                      <a:pt x="555" y="113"/>
                      <a:pt x="667" y="76"/>
                      <a:pt x="758" y="76"/>
                    </a:cubicBezTo>
                    <a:close/>
                    <a:moveTo>
                      <a:pt x="752" y="0"/>
                    </a:moveTo>
                    <a:cubicBezTo>
                      <a:pt x="628" y="0"/>
                      <a:pt x="485" y="46"/>
                      <a:pt x="304" y="155"/>
                    </a:cubicBezTo>
                    <a:cubicBezTo>
                      <a:pt x="0" y="323"/>
                      <a:pt x="21" y="438"/>
                      <a:pt x="199" y="543"/>
                    </a:cubicBezTo>
                    <a:cubicBezTo>
                      <a:pt x="285" y="591"/>
                      <a:pt x="371" y="619"/>
                      <a:pt x="467" y="619"/>
                    </a:cubicBezTo>
                    <a:cubicBezTo>
                      <a:pt x="584" y="619"/>
                      <a:pt x="716" y="578"/>
                      <a:pt x="883" y="480"/>
                    </a:cubicBezTo>
                    <a:cubicBezTo>
                      <a:pt x="1198" y="291"/>
                      <a:pt x="1187" y="186"/>
                      <a:pt x="1009" y="71"/>
                    </a:cubicBezTo>
                    <a:cubicBezTo>
                      <a:pt x="928" y="26"/>
                      <a:pt x="845" y="0"/>
                      <a:pt x="7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1"/>
              <p:cNvSpPr/>
              <p:nvPr/>
            </p:nvSpPr>
            <p:spPr>
              <a:xfrm>
                <a:off x="5384425" y="20118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7" y="1"/>
                    </a:moveTo>
                    <a:lnTo>
                      <a:pt x="1" y="75"/>
                    </a:lnTo>
                    <a:lnTo>
                      <a:pt x="95" y="138"/>
                    </a:lnTo>
                    <a:lnTo>
                      <a:pt x="232" y="5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1"/>
              <p:cNvSpPr/>
              <p:nvPr/>
            </p:nvSpPr>
            <p:spPr>
              <a:xfrm>
                <a:off x="5368150" y="1993188"/>
                <a:ext cx="312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664" extrusionOk="0">
                    <a:moveTo>
                      <a:pt x="788" y="0"/>
                    </a:moveTo>
                    <a:lnTo>
                      <a:pt x="368" y="221"/>
                    </a:lnTo>
                    <a:lnTo>
                      <a:pt x="410" y="263"/>
                    </a:lnTo>
                    <a:cubicBezTo>
                      <a:pt x="421" y="274"/>
                      <a:pt x="557" y="295"/>
                      <a:pt x="652" y="347"/>
                    </a:cubicBezTo>
                    <a:cubicBezTo>
                      <a:pt x="746" y="410"/>
                      <a:pt x="778" y="463"/>
                      <a:pt x="662" y="536"/>
                    </a:cubicBezTo>
                    <a:cubicBezTo>
                      <a:pt x="601" y="571"/>
                      <a:pt x="541" y="587"/>
                      <a:pt x="482" y="587"/>
                    </a:cubicBezTo>
                    <a:cubicBezTo>
                      <a:pt x="417" y="587"/>
                      <a:pt x="354" y="569"/>
                      <a:pt x="295" y="536"/>
                    </a:cubicBezTo>
                    <a:cubicBezTo>
                      <a:pt x="200" y="484"/>
                      <a:pt x="84" y="389"/>
                      <a:pt x="84" y="389"/>
                    </a:cubicBezTo>
                    <a:lnTo>
                      <a:pt x="0" y="421"/>
                    </a:lnTo>
                    <a:cubicBezTo>
                      <a:pt x="11" y="431"/>
                      <a:pt x="105" y="526"/>
                      <a:pt x="232" y="589"/>
                    </a:cubicBezTo>
                    <a:cubicBezTo>
                      <a:pt x="312" y="637"/>
                      <a:pt x="401" y="663"/>
                      <a:pt x="495" y="663"/>
                    </a:cubicBezTo>
                    <a:cubicBezTo>
                      <a:pt x="583" y="663"/>
                      <a:pt x="675" y="640"/>
                      <a:pt x="767" y="589"/>
                    </a:cubicBezTo>
                    <a:cubicBezTo>
                      <a:pt x="935" y="484"/>
                      <a:pt x="893" y="400"/>
                      <a:pt x="746" y="305"/>
                    </a:cubicBezTo>
                    <a:cubicBezTo>
                      <a:pt x="652" y="253"/>
                      <a:pt x="515" y="232"/>
                      <a:pt x="505" y="232"/>
                    </a:cubicBezTo>
                    <a:lnTo>
                      <a:pt x="788" y="94"/>
                    </a:lnTo>
                    <a:lnTo>
                      <a:pt x="1166" y="316"/>
                    </a:lnTo>
                    <a:lnTo>
                      <a:pt x="1250" y="263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1"/>
              <p:cNvSpPr/>
              <p:nvPr/>
            </p:nvSpPr>
            <p:spPr>
              <a:xfrm>
                <a:off x="5351075" y="1983463"/>
                <a:ext cx="302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736" extrusionOk="0">
                    <a:moveTo>
                      <a:pt x="767" y="0"/>
                    </a:moveTo>
                    <a:lnTo>
                      <a:pt x="704" y="53"/>
                    </a:lnTo>
                    <a:cubicBezTo>
                      <a:pt x="704" y="53"/>
                      <a:pt x="841" y="105"/>
                      <a:pt x="925" y="158"/>
                    </a:cubicBezTo>
                    <a:cubicBezTo>
                      <a:pt x="1041" y="221"/>
                      <a:pt x="1062" y="273"/>
                      <a:pt x="957" y="336"/>
                    </a:cubicBezTo>
                    <a:cubicBezTo>
                      <a:pt x="873" y="389"/>
                      <a:pt x="746" y="389"/>
                      <a:pt x="546" y="389"/>
                    </a:cubicBezTo>
                    <a:lnTo>
                      <a:pt x="74" y="399"/>
                    </a:lnTo>
                    <a:lnTo>
                      <a:pt x="0" y="441"/>
                    </a:lnTo>
                    <a:lnTo>
                      <a:pt x="504" y="736"/>
                    </a:lnTo>
                    <a:lnTo>
                      <a:pt x="578" y="684"/>
                    </a:lnTo>
                    <a:lnTo>
                      <a:pt x="189" y="462"/>
                    </a:lnTo>
                    <a:lnTo>
                      <a:pt x="609" y="452"/>
                    </a:lnTo>
                    <a:cubicBezTo>
                      <a:pt x="652" y="454"/>
                      <a:pt x="692" y="456"/>
                      <a:pt x="729" y="456"/>
                    </a:cubicBezTo>
                    <a:cubicBezTo>
                      <a:pt x="871" y="456"/>
                      <a:pt x="969" y="437"/>
                      <a:pt x="1062" y="378"/>
                    </a:cubicBezTo>
                    <a:cubicBezTo>
                      <a:pt x="1209" y="294"/>
                      <a:pt x="1188" y="210"/>
                      <a:pt x="1030" y="116"/>
                    </a:cubicBezTo>
                    <a:cubicBezTo>
                      <a:pt x="915" y="53"/>
                      <a:pt x="778" y="11"/>
                      <a:pt x="7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1"/>
              <p:cNvSpPr/>
              <p:nvPr/>
            </p:nvSpPr>
            <p:spPr>
              <a:xfrm>
                <a:off x="5304050" y="2013313"/>
                <a:ext cx="305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10" extrusionOk="0">
                    <a:moveTo>
                      <a:pt x="379" y="204"/>
                    </a:moveTo>
                    <a:cubicBezTo>
                      <a:pt x="389" y="204"/>
                      <a:pt x="526" y="235"/>
                      <a:pt x="610" y="288"/>
                    </a:cubicBezTo>
                    <a:cubicBezTo>
                      <a:pt x="725" y="351"/>
                      <a:pt x="736" y="424"/>
                      <a:pt x="631" y="487"/>
                    </a:cubicBezTo>
                    <a:cubicBezTo>
                      <a:pt x="573" y="519"/>
                      <a:pt x="513" y="535"/>
                      <a:pt x="451" y="535"/>
                    </a:cubicBezTo>
                    <a:cubicBezTo>
                      <a:pt x="389" y="535"/>
                      <a:pt x="326" y="519"/>
                      <a:pt x="263" y="487"/>
                    </a:cubicBezTo>
                    <a:cubicBezTo>
                      <a:pt x="137" y="403"/>
                      <a:pt x="211" y="298"/>
                      <a:pt x="379" y="204"/>
                    </a:cubicBezTo>
                    <a:close/>
                    <a:moveTo>
                      <a:pt x="730" y="1"/>
                    </a:moveTo>
                    <a:cubicBezTo>
                      <a:pt x="606" y="1"/>
                      <a:pt x="468" y="40"/>
                      <a:pt x="316" y="130"/>
                    </a:cubicBezTo>
                    <a:cubicBezTo>
                      <a:pt x="64" y="277"/>
                      <a:pt x="1" y="414"/>
                      <a:pt x="190" y="529"/>
                    </a:cubicBezTo>
                    <a:cubicBezTo>
                      <a:pt x="281" y="583"/>
                      <a:pt x="376" y="610"/>
                      <a:pt x="469" y="610"/>
                    </a:cubicBezTo>
                    <a:cubicBezTo>
                      <a:pt x="557" y="610"/>
                      <a:pt x="644" y="586"/>
                      <a:pt x="725" y="540"/>
                    </a:cubicBezTo>
                    <a:cubicBezTo>
                      <a:pt x="883" y="445"/>
                      <a:pt x="872" y="340"/>
                      <a:pt x="704" y="246"/>
                    </a:cubicBezTo>
                    <a:cubicBezTo>
                      <a:pt x="620" y="193"/>
                      <a:pt x="463" y="162"/>
                      <a:pt x="452" y="162"/>
                    </a:cubicBezTo>
                    <a:cubicBezTo>
                      <a:pt x="555" y="102"/>
                      <a:pt x="654" y="72"/>
                      <a:pt x="748" y="72"/>
                    </a:cubicBezTo>
                    <a:cubicBezTo>
                      <a:pt x="817" y="72"/>
                      <a:pt x="884" y="88"/>
                      <a:pt x="946" y="120"/>
                    </a:cubicBezTo>
                    <a:cubicBezTo>
                      <a:pt x="1041" y="183"/>
                      <a:pt x="1125" y="246"/>
                      <a:pt x="1136" y="256"/>
                    </a:cubicBezTo>
                    <a:lnTo>
                      <a:pt x="1220" y="214"/>
                    </a:lnTo>
                    <a:cubicBezTo>
                      <a:pt x="1209" y="214"/>
                      <a:pt x="1125" y="141"/>
                      <a:pt x="1020" y="78"/>
                    </a:cubicBezTo>
                    <a:cubicBezTo>
                      <a:pt x="932" y="29"/>
                      <a:pt x="836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1"/>
              <p:cNvSpPr/>
              <p:nvPr/>
            </p:nvSpPr>
            <p:spPr>
              <a:xfrm>
                <a:off x="5326900" y="2026238"/>
                <a:ext cx="297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616" extrusionOk="0">
                    <a:moveTo>
                      <a:pt x="756" y="73"/>
                    </a:moveTo>
                    <a:cubicBezTo>
                      <a:pt x="815" y="73"/>
                      <a:pt x="866" y="89"/>
                      <a:pt x="915" y="117"/>
                    </a:cubicBezTo>
                    <a:cubicBezTo>
                      <a:pt x="1051" y="201"/>
                      <a:pt x="1041" y="275"/>
                      <a:pt x="778" y="422"/>
                    </a:cubicBezTo>
                    <a:cubicBezTo>
                      <a:pt x="637" y="509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48" y="422"/>
                      <a:pt x="148" y="349"/>
                      <a:pt x="390" y="201"/>
                    </a:cubicBezTo>
                    <a:cubicBezTo>
                      <a:pt x="550" y="112"/>
                      <a:pt x="663" y="73"/>
                      <a:pt x="756" y="73"/>
                    </a:cubicBezTo>
                    <a:close/>
                    <a:moveTo>
                      <a:pt x="739" y="1"/>
                    </a:moveTo>
                    <a:cubicBezTo>
                      <a:pt x="618" y="1"/>
                      <a:pt x="476" y="44"/>
                      <a:pt x="295" y="149"/>
                    </a:cubicBezTo>
                    <a:cubicBezTo>
                      <a:pt x="0" y="327"/>
                      <a:pt x="11" y="443"/>
                      <a:pt x="190" y="549"/>
                    </a:cubicBezTo>
                    <a:cubicBezTo>
                      <a:pt x="269" y="590"/>
                      <a:pt x="351" y="615"/>
                      <a:pt x="446" y="615"/>
                    </a:cubicBezTo>
                    <a:cubicBezTo>
                      <a:pt x="565" y="615"/>
                      <a:pt x="702" y="575"/>
                      <a:pt x="873" y="475"/>
                    </a:cubicBezTo>
                    <a:cubicBezTo>
                      <a:pt x="1188" y="296"/>
                      <a:pt x="1177" y="180"/>
                      <a:pt x="999" y="75"/>
                    </a:cubicBezTo>
                    <a:cubicBezTo>
                      <a:pt x="919" y="29"/>
                      <a:pt x="836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1"/>
              <p:cNvSpPr/>
              <p:nvPr/>
            </p:nvSpPr>
            <p:spPr>
              <a:xfrm>
                <a:off x="5319300" y="20302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84"/>
                    </a:lnTo>
                    <a:lnTo>
                      <a:pt x="94" y="137"/>
                    </a:lnTo>
                    <a:lnTo>
                      <a:pt x="231" y="6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1"/>
              <p:cNvSpPr/>
              <p:nvPr/>
            </p:nvSpPr>
            <p:spPr>
              <a:xfrm>
                <a:off x="5343450" y="20359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59" y="70"/>
                    </a:moveTo>
                    <a:cubicBezTo>
                      <a:pt x="821" y="70"/>
                      <a:pt x="874" y="87"/>
                      <a:pt x="925" y="118"/>
                    </a:cubicBezTo>
                    <a:cubicBezTo>
                      <a:pt x="1051" y="191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4" y="544"/>
                    </a:cubicBezTo>
                    <a:cubicBezTo>
                      <a:pt x="383" y="544"/>
                      <a:pt x="332" y="526"/>
                      <a:pt x="284" y="496"/>
                    </a:cubicBezTo>
                    <a:cubicBezTo>
                      <a:pt x="158" y="422"/>
                      <a:pt x="148" y="349"/>
                      <a:pt x="400" y="202"/>
                    </a:cubicBezTo>
                    <a:cubicBezTo>
                      <a:pt x="556" y="108"/>
                      <a:pt x="667" y="70"/>
                      <a:pt x="759" y="70"/>
                    </a:cubicBezTo>
                    <a:close/>
                    <a:moveTo>
                      <a:pt x="738" y="0"/>
                    </a:moveTo>
                    <a:cubicBezTo>
                      <a:pt x="617" y="0"/>
                      <a:pt x="475" y="44"/>
                      <a:pt x="295" y="149"/>
                    </a:cubicBezTo>
                    <a:cubicBezTo>
                      <a:pt x="1" y="317"/>
                      <a:pt x="22" y="433"/>
                      <a:pt x="200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5"/>
                    </a:cubicBezTo>
                    <a:cubicBezTo>
                      <a:pt x="1199" y="286"/>
                      <a:pt x="1188" y="181"/>
                      <a:pt x="999" y="76"/>
                    </a:cubicBezTo>
                    <a:cubicBezTo>
                      <a:pt x="919" y="29"/>
                      <a:pt x="835" y="0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6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DEMO(提款)</a:t>
            </a:r>
            <a:endParaRPr/>
          </a:p>
        </p:txBody>
      </p:sp>
      <p:pic>
        <p:nvPicPr>
          <p:cNvPr id="1636" name="Google Shape;16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50" y="1348000"/>
            <a:ext cx="252412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69"/>
          <p:cNvPicPr preferRelativeResize="0"/>
          <p:nvPr/>
        </p:nvPicPr>
        <p:blipFill rotWithShape="1">
          <a:blip r:embed="rId4">
            <a:alphaModFix/>
          </a:blip>
          <a:srcRect l="12303" t="6056" b="10866"/>
          <a:stretch/>
        </p:blipFill>
        <p:spPr>
          <a:xfrm>
            <a:off x="4627050" y="2998021"/>
            <a:ext cx="1828025" cy="173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69"/>
          <p:cNvPicPr preferRelativeResize="0"/>
          <p:nvPr/>
        </p:nvPicPr>
        <p:blipFill rotWithShape="1">
          <a:blip r:embed="rId5">
            <a:alphaModFix/>
          </a:blip>
          <a:srcRect b="11878"/>
          <a:stretch/>
        </p:blipFill>
        <p:spPr>
          <a:xfrm>
            <a:off x="4627050" y="970025"/>
            <a:ext cx="1828025" cy="168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9" name="Google Shape;1639;p69"/>
          <p:cNvCxnSpPr>
            <a:stCxn id="1636" idx="3"/>
            <a:endCxn id="1637" idx="1"/>
          </p:cNvCxnSpPr>
          <p:nvPr/>
        </p:nvCxnSpPr>
        <p:spPr>
          <a:xfrm>
            <a:off x="3771875" y="2762463"/>
            <a:ext cx="855300" cy="1104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0" name="Google Shape;1640;p69"/>
          <p:cNvCxnSpPr>
            <a:stCxn id="1636" idx="3"/>
            <a:endCxn id="1638" idx="1"/>
          </p:cNvCxnSpPr>
          <p:nvPr/>
        </p:nvCxnSpPr>
        <p:spPr>
          <a:xfrm rot="10800000" flipH="1">
            <a:off x="3771875" y="1811763"/>
            <a:ext cx="855300" cy="9507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41" name="Google Shape;164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2300" y="2058750"/>
            <a:ext cx="1368000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70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DEMO(匯款)</a:t>
            </a:r>
            <a:endParaRPr/>
          </a:p>
        </p:txBody>
      </p:sp>
      <p:pic>
        <p:nvPicPr>
          <p:cNvPr id="1647" name="Google Shape;1647;p70"/>
          <p:cNvPicPr preferRelativeResize="0"/>
          <p:nvPr/>
        </p:nvPicPr>
        <p:blipFill rotWithShape="1">
          <a:blip r:embed="rId3">
            <a:alphaModFix/>
          </a:blip>
          <a:srcRect l="5558" t="13131" r="9831" b="8798"/>
          <a:stretch/>
        </p:blipFill>
        <p:spPr>
          <a:xfrm>
            <a:off x="747300" y="1637925"/>
            <a:ext cx="2304925" cy="22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70"/>
          <p:cNvPicPr preferRelativeResize="0"/>
          <p:nvPr/>
        </p:nvPicPr>
        <p:blipFill rotWithShape="1">
          <a:blip r:embed="rId4">
            <a:alphaModFix/>
          </a:blip>
          <a:srcRect l="15391" r="5475"/>
          <a:stretch/>
        </p:blipFill>
        <p:spPr>
          <a:xfrm>
            <a:off x="3468200" y="1637925"/>
            <a:ext cx="2272128" cy="22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70"/>
          <p:cNvPicPr preferRelativeResize="0"/>
          <p:nvPr/>
        </p:nvPicPr>
        <p:blipFill rotWithShape="1">
          <a:blip r:embed="rId5">
            <a:alphaModFix/>
          </a:blip>
          <a:srcRect l="8209" t="7398" r="7245" b="7167"/>
          <a:stretch/>
        </p:blipFill>
        <p:spPr>
          <a:xfrm>
            <a:off x="6156300" y="1637925"/>
            <a:ext cx="2240404" cy="22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71"/>
          <p:cNvGrpSpPr/>
          <p:nvPr/>
        </p:nvGrpSpPr>
        <p:grpSpPr>
          <a:xfrm>
            <a:off x="3388129" y="3166584"/>
            <a:ext cx="1571277" cy="1022816"/>
            <a:chOff x="6980995" y="445019"/>
            <a:chExt cx="1299328" cy="845792"/>
          </a:xfrm>
        </p:grpSpPr>
        <p:sp>
          <p:nvSpPr>
            <p:cNvPr id="1655" name="Google Shape;1655;p71"/>
            <p:cNvSpPr/>
            <p:nvPr/>
          </p:nvSpPr>
          <p:spPr>
            <a:xfrm>
              <a:off x="7256557" y="1145269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1"/>
            <p:cNvSpPr/>
            <p:nvPr/>
          </p:nvSpPr>
          <p:spPr>
            <a:xfrm>
              <a:off x="7504866" y="962545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1"/>
            <p:cNvSpPr/>
            <p:nvPr/>
          </p:nvSpPr>
          <p:spPr>
            <a:xfrm>
              <a:off x="7192715" y="1032597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1"/>
            <p:cNvSpPr/>
            <p:nvPr/>
          </p:nvSpPr>
          <p:spPr>
            <a:xfrm>
              <a:off x="7726415" y="724199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1"/>
            <p:cNvSpPr/>
            <p:nvPr/>
          </p:nvSpPr>
          <p:spPr>
            <a:xfrm>
              <a:off x="7441024" y="849872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1"/>
            <p:cNvSpPr/>
            <p:nvPr/>
          </p:nvSpPr>
          <p:spPr>
            <a:xfrm>
              <a:off x="6985731" y="69828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1"/>
            <p:cNvSpPr/>
            <p:nvPr/>
          </p:nvSpPr>
          <p:spPr>
            <a:xfrm>
              <a:off x="6980995" y="445019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1"/>
            <p:cNvSpPr/>
            <p:nvPr/>
          </p:nvSpPr>
          <p:spPr>
            <a:xfrm>
              <a:off x="7135485" y="533344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1"/>
            <p:cNvSpPr/>
            <p:nvPr/>
          </p:nvSpPr>
          <p:spPr>
            <a:xfrm>
              <a:off x="7288500" y="932612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1"/>
            <p:cNvSpPr/>
            <p:nvPr/>
          </p:nvSpPr>
          <p:spPr>
            <a:xfrm>
              <a:off x="7822156" y="624259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1"/>
            <p:cNvSpPr/>
            <p:nvPr/>
          </p:nvSpPr>
          <p:spPr>
            <a:xfrm>
              <a:off x="7536765" y="749932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71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問題與反思</a:t>
            </a:r>
            <a:endParaRPr/>
          </a:p>
        </p:txBody>
      </p:sp>
      <p:sp>
        <p:nvSpPr>
          <p:cNvPr id="1667" name="Google Shape;1667;p71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8" name="Google Shape;1668;p71"/>
          <p:cNvSpPr txBox="1">
            <a:spLocks noGrp="1"/>
          </p:cNvSpPr>
          <p:nvPr>
            <p:ph type="subTitle" idx="1"/>
          </p:nvPr>
        </p:nvSpPr>
        <p:spPr>
          <a:xfrm>
            <a:off x="787175" y="2322575"/>
            <a:ext cx="2715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一堆莫名其妙的狀況</a:t>
            </a:r>
            <a:endParaRPr/>
          </a:p>
        </p:txBody>
      </p:sp>
      <p:grpSp>
        <p:nvGrpSpPr>
          <p:cNvPr id="1669" name="Google Shape;1669;p71"/>
          <p:cNvGrpSpPr/>
          <p:nvPr/>
        </p:nvGrpSpPr>
        <p:grpSpPr>
          <a:xfrm>
            <a:off x="5964273" y="742249"/>
            <a:ext cx="2459727" cy="2108357"/>
            <a:chOff x="5964273" y="589849"/>
            <a:chExt cx="2459727" cy="2108357"/>
          </a:xfrm>
        </p:grpSpPr>
        <p:grpSp>
          <p:nvGrpSpPr>
            <p:cNvPr id="1670" name="Google Shape;1670;p71"/>
            <p:cNvGrpSpPr/>
            <p:nvPr/>
          </p:nvGrpSpPr>
          <p:grpSpPr>
            <a:xfrm>
              <a:off x="5964273" y="589849"/>
              <a:ext cx="2459727" cy="2108357"/>
              <a:chOff x="1187043" y="662769"/>
              <a:chExt cx="2921985" cy="2504582"/>
            </a:xfrm>
          </p:grpSpPr>
          <p:sp>
            <p:nvSpPr>
              <p:cNvPr id="1671" name="Google Shape;1671;p71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71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71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71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71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71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71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71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71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71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1" name="Google Shape;1681;p71"/>
            <p:cNvGrpSpPr/>
            <p:nvPr/>
          </p:nvGrpSpPr>
          <p:grpSpPr>
            <a:xfrm>
              <a:off x="6811475" y="1531633"/>
              <a:ext cx="629072" cy="735415"/>
              <a:chOff x="2193460" y="1781543"/>
              <a:chExt cx="747293" cy="873622"/>
            </a:xfrm>
          </p:grpSpPr>
          <p:sp>
            <p:nvSpPr>
              <p:cNvPr id="1682" name="Google Shape;1682;p71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71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71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71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71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71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71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71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71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71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71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71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71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71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71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71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71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71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71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71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71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71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71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71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71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71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71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71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71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71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71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71"/>
          <p:cNvGrpSpPr/>
          <p:nvPr/>
        </p:nvGrpSpPr>
        <p:grpSpPr>
          <a:xfrm>
            <a:off x="4251779" y="3166576"/>
            <a:ext cx="1513649" cy="1300818"/>
            <a:chOff x="1455055" y="2629044"/>
            <a:chExt cx="1395068" cy="1198910"/>
          </a:xfrm>
        </p:grpSpPr>
        <p:sp>
          <p:nvSpPr>
            <p:cNvPr id="1714" name="Google Shape;1714;p71"/>
            <p:cNvSpPr/>
            <p:nvPr/>
          </p:nvSpPr>
          <p:spPr>
            <a:xfrm>
              <a:off x="1502501" y="3235743"/>
              <a:ext cx="1290839" cy="592212"/>
            </a:xfrm>
            <a:custGeom>
              <a:avLst/>
              <a:gdLst/>
              <a:ahLst/>
              <a:cxnLst/>
              <a:rect l="l" t="t" r="r" b="b"/>
              <a:pathLst>
                <a:path w="28894" h="13256" extrusionOk="0">
                  <a:moveTo>
                    <a:pt x="0" y="5370"/>
                  </a:moveTo>
                  <a:cubicBezTo>
                    <a:pt x="0" y="5370"/>
                    <a:pt x="0" y="5370"/>
                    <a:pt x="0" y="5370"/>
                  </a:cubicBezTo>
                  <a:lnTo>
                    <a:pt x="0" y="5370"/>
                  </a:lnTo>
                  <a:cubicBezTo>
                    <a:pt x="0" y="5370"/>
                    <a:pt x="0" y="5370"/>
                    <a:pt x="0" y="5370"/>
                  </a:cubicBezTo>
                  <a:close/>
                  <a:moveTo>
                    <a:pt x="28883" y="1"/>
                  </a:moveTo>
                  <a:cubicBezTo>
                    <a:pt x="28883" y="146"/>
                    <a:pt x="775" y="5373"/>
                    <a:pt x="16" y="5373"/>
                  </a:cubicBezTo>
                  <a:cubicBezTo>
                    <a:pt x="5" y="5373"/>
                    <a:pt x="0" y="5372"/>
                    <a:pt x="0" y="5370"/>
                  </a:cubicBezTo>
                  <a:lnTo>
                    <a:pt x="0" y="5370"/>
                  </a:lnTo>
                  <a:cubicBezTo>
                    <a:pt x="10" y="6106"/>
                    <a:pt x="10" y="6851"/>
                    <a:pt x="10" y="7587"/>
                  </a:cubicBezTo>
                  <a:cubicBezTo>
                    <a:pt x="10" y="7745"/>
                    <a:pt x="115" y="7902"/>
                    <a:pt x="315" y="8018"/>
                  </a:cubicBezTo>
                  <a:lnTo>
                    <a:pt x="9036" y="13082"/>
                  </a:lnTo>
                  <a:cubicBezTo>
                    <a:pt x="9236" y="13198"/>
                    <a:pt x="9503" y="13256"/>
                    <a:pt x="9773" y="13256"/>
                  </a:cubicBezTo>
                  <a:cubicBezTo>
                    <a:pt x="10042" y="13256"/>
                    <a:pt x="10312" y="13198"/>
                    <a:pt x="10517" y="13082"/>
                  </a:cubicBezTo>
                  <a:lnTo>
                    <a:pt x="28578" y="2649"/>
                  </a:lnTo>
                  <a:cubicBezTo>
                    <a:pt x="28789" y="2533"/>
                    <a:pt x="28894" y="2375"/>
                    <a:pt x="28894" y="2218"/>
                  </a:cubicBezTo>
                  <a:cubicBezTo>
                    <a:pt x="28883" y="1472"/>
                    <a:pt x="28883" y="736"/>
                    <a:pt x="28883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1"/>
            <p:cNvSpPr/>
            <p:nvPr/>
          </p:nvSpPr>
          <p:spPr>
            <a:xfrm>
              <a:off x="1498256" y="2982163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6" y="1"/>
                  </a:moveTo>
                  <a:cubicBezTo>
                    <a:pt x="18947" y="1"/>
                    <a:pt x="18676" y="61"/>
                    <a:pt x="18471" y="182"/>
                  </a:cubicBezTo>
                  <a:lnTo>
                    <a:pt x="410" y="10615"/>
                  </a:lnTo>
                  <a:cubicBezTo>
                    <a:pt x="0" y="10846"/>
                    <a:pt x="0" y="11235"/>
                    <a:pt x="399" y="11466"/>
                  </a:cubicBezTo>
                  <a:lnTo>
                    <a:pt x="9120" y="16531"/>
                  </a:lnTo>
                  <a:cubicBezTo>
                    <a:pt x="9325" y="16651"/>
                    <a:pt x="9593" y="16712"/>
                    <a:pt x="9861" y="16712"/>
                  </a:cubicBezTo>
                  <a:cubicBezTo>
                    <a:pt x="10129" y="16712"/>
                    <a:pt x="10397" y="16651"/>
                    <a:pt x="10602" y="16531"/>
                  </a:cubicBezTo>
                  <a:lnTo>
                    <a:pt x="28673" y="6108"/>
                  </a:lnTo>
                  <a:cubicBezTo>
                    <a:pt x="29073" y="5866"/>
                    <a:pt x="29083" y="5478"/>
                    <a:pt x="28673" y="5246"/>
                  </a:cubicBezTo>
                  <a:lnTo>
                    <a:pt x="19953" y="182"/>
                  </a:lnTo>
                  <a:cubicBezTo>
                    <a:pt x="19753" y="61"/>
                    <a:pt x="19485" y="1"/>
                    <a:pt x="19216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1"/>
            <p:cNvSpPr/>
            <p:nvPr/>
          </p:nvSpPr>
          <p:spPr>
            <a:xfrm>
              <a:off x="1805225" y="3470113"/>
              <a:ext cx="151180" cy="79521"/>
            </a:xfrm>
            <a:custGeom>
              <a:avLst/>
              <a:gdLst/>
              <a:ahLst/>
              <a:cxnLst/>
              <a:rect l="l" t="t" r="r" b="b"/>
              <a:pathLst>
                <a:path w="3384" h="1780" extrusionOk="0">
                  <a:moveTo>
                    <a:pt x="1698" y="1"/>
                  </a:moveTo>
                  <a:cubicBezTo>
                    <a:pt x="1304" y="1"/>
                    <a:pt x="910" y="87"/>
                    <a:pt x="610" y="260"/>
                  </a:cubicBezTo>
                  <a:cubicBezTo>
                    <a:pt x="1" y="608"/>
                    <a:pt x="1" y="1164"/>
                    <a:pt x="600" y="1511"/>
                  </a:cubicBezTo>
                  <a:cubicBezTo>
                    <a:pt x="899" y="1690"/>
                    <a:pt x="1293" y="1779"/>
                    <a:pt x="1687" y="1779"/>
                  </a:cubicBezTo>
                  <a:cubicBezTo>
                    <a:pt x="2081" y="1779"/>
                    <a:pt x="2475" y="1690"/>
                    <a:pt x="2774" y="1511"/>
                  </a:cubicBezTo>
                  <a:cubicBezTo>
                    <a:pt x="3374" y="1164"/>
                    <a:pt x="3384" y="608"/>
                    <a:pt x="2785" y="260"/>
                  </a:cubicBezTo>
                  <a:cubicBezTo>
                    <a:pt x="2486" y="87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1"/>
            <p:cNvSpPr/>
            <p:nvPr/>
          </p:nvSpPr>
          <p:spPr>
            <a:xfrm>
              <a:off x="2054026" y="3287388"/>
              <a:ext cx="187769" cy="120712"/>
            </a:xfrm>
            <a:custGeom>
              <a:avLst/>
              <a:gdLst/>
              <a:ahLst/>
              <a:cxnLst/>
              <a:rect l="l" t="t" r="r" b="b"/>
              <a:pathLst>
                <a:path w="4203" h="2702" extrusionOk="0">
                  <a:moveTo>
                    <a:pt x="1167" y="873"/>
                  </a:moveTo>
                  <a:lnTo>
                    <a:pt x="1671" y="1240"/>
                  </a:lnTo>
                  <a:cubicBezTo>
                    <a:pt x="1497" y="1284"/>
                    <a:pt x="1379" y="1305"/>
                    <a:pt x="1287" y="1305"/>
                  </a:cubicBezTo>
                  <a:cubicBezTo>
                    <a:pt x="1202" y="1305"/>
                    <a:pt x="1138" y="1287"/>
                    <a:pt x="1072" y="1251"/>
                  </a:cubicBezTo>
                  <a:cubicBezTo>
                    <a:pt x="915" y="1156"/>
                    <a:pt x="925" y="1020"/>
                    <a:pt x="1167" y="873"/>
                  </a:cubicBezTo>
                  <a:close/>
                  <a:moveTo>
                    <a:pt x="2845" y="1441"/>
                  </a:moveTo>
                  <a:cubicBezTo>
                    <a:pt x="2946" y="1441"/>
                    <a:pt x="3019" y="1462"/>
                    <a:pt x="3089" y="1503"/>
                  </a:cubicBezTo>
                  <a:cubicBezTo>
                    <a:pt x="3278" y="1619"/>
                    <a:pt x="3310" y="1745"/>
                    <a:pt x="3110" y="1903"/>
                  </a:cubicBezTo>
                  <a:lnTo>
                    <a:pt x="2543" y="1482"/>
                  </a:lnTo>
                  <a:cubicBezTo>
                    <a:pt x="2669" y="1454"/>
                    <a:pt x="2766" y="1441"/>
                    <a:pt x="2845" y="1441"/>
                  </a:cubicBezTo>
                  <a:close/>
                  <a:moveTo>
                    <a:pt x="536" y="1"/>
                  </a:moveTo>
                  <a:lnTo>
                    <a:pt x="231" y="169"/>
                  </a:lnTo>
                  <a:lnTo>
                    <a:pt x="736" y="547"/>
                  </a:lnTo>
                  <a:lnTo>
                    <a:pt x="683" y="579"/>
                  </a:lnTo>
                  <a:cubicBezTo>
                    <a:pt x="126" y="904"/>
                    <a:pt x="0" y="1261"/>
                    <a:pt x="567" y="1588"/>
                  </a:cubicBezTo>
                  <a:cubicBezTo>
                    <a:pt x="782" y="1716"/>
                    <a:pt x="1000" y="1779"/>
                    <a:pt x="1259" y="1779"/>
                  </a:cubicBezTo>
                  <a:cubicBezTo>
                    <a:pt x="1508" y="1779"/>
                    <a:pt x="1795" y="1722"/>
                    <a:pt x="2154" y="1609"/>
                  </a:cubicBezTo>
                  <a:lnTo>
                    <a:pt x="2795" y="2081"/>
                  </a:lnTo>
                  <a:cubicBezTo>
                    <a:pt x="2501" y="2228"/>
                    <a:pt x="2144" y="2386"/>
                    <a:pt x="2122" y="2386"/>
                  </a:cubicBezTo>
                  <a:lnTo>
                    <a:pt x="2501" y="2669"/>
                  </a:lnTo>
                  <a:cubicBezTo>
                    <a:pt x="2522" y="2669"/>
                    <a:pt x="2869" y="2543"/>
                    <a:pt x="3205" y="2386"/>
                  </a:cubicBezTo>
                  <a:lnTo>
                    <a:pt x="3625" y="2701"/>
                  </a:lnTo>
                  <a:lnTo>
                    <a:pt x="3962" y="2533"/>
                  </a:lnTo>
                  <a:lnTo>
                    <a:pt x="3541" y="2218"/>
                  </a:lnTo>
                  <a:cubicBezTo>
                    <a:pt x="4077" y="1903"/>
                    <a:pt x="4203" y="1503"/>
                    <a:pt x="3604" y="1167"/>
                  </a:cubicBezTo>
                  <a:cubicBezTo>
                    <a:pt x="3371" y="1031"/>
                    <a:pt x="3168" y="966"/>
                    <a:pt x="2923" y="966"/>
                  </a:cubicBezTo>
                  <a:cubicBezTo>
                    <a:pt x="2693" y="966"/>
                    <a:pt x="2425" y="1023"/>
                    <a:pt x="2059" y="1135"/>
                  </a:cubicBezTo>
                  <a:lnTo>
                    <a:pt x="1482" y="694"/>
                  </a:lnTo>
                  <a:cubicBezTo>
                    <a:pt x="1755" y="558"/>
                    <a:pt x="2070" y="411"/>
                    <a:pt x="2080" y="400"/>
                  </a:cubicBezTo>
                  <a:lnTo>
                    <a:pt x="1692" y="117"/>
                  </a:lnTo>
                  <a:cubicBezTo>
                    <a:pt x="1671" y="127"/>
                    <a:pt x="1377" y="243"/>
                    <a:pt x="1062" y="390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1"/>
            <p:cNvSpPr/>
            <p:nvPr/>
          </p:nvSpPr>
          <p:spPr>
            <a:xfrm>
              <a:off x="1523588" y="3094924"/>
              <a:ext cx="1290839" cy="592659"/>
            </a:xfrm>
            <a:custGeom>
              <a:avLst/>
              <a:gdLst/>
              <a:ahLst/>
              <a:cxnLst/>
              <a:rect l="l" t="t" r="r" b="b"/>
              <a:pathLst>
                <a:path w="28894" h="13266" extrusionOk="0">
                  <a:moveTo>
                    <a:pt x="1" y="5380"/>
                  </a:moveTo>
                  <a:cubicBezTo>
                    <a:pt x="1" y="5380"/>
                    <a:pt x="1" y="5380"/>
                    <a:pt x="1" y="5380"/>
                  </a:cubicBezTo>
                  <a:lnTo>
                    <a:pt x="1" y="5380"/>
                  </a:lnTo>
                  <a:cubicBezTo>
                    <a:pt x="1" y="5380"/>
                    <a:pt x="1" y="5380"/>
                    <a:pt x="1" y="5380"/>
                  </a:cubicBezTo>
                  <a:close/>
                  <a:moveTo>
                    <a:pt x="28884" y="1"/>
                  </a:moveTo>
                  <a:cubicBezTo>
                    <a:pt x="28884" y="157"/>
                    <a:pt x="776" y="5383"/>
                    <a:pt x="16" y="5383"/>
                  </a:cubicBezTo>
                  <a:cubicBezTo>
                    <a:pt x="6" y="5383"/>
                    <a:pt x="1" y="5382"/>
                    <a:pt x="1" y="5380"/>
                  </a:cubicBezTo>
                  <a:lnTo>
                    <a:pt x="1" y="5380"/>
                  </a:lnTo>
                  <a:cubicBezTo>
                    <a:pt x="11" y="6116"/>
                    <a:pt x="11" y="6862"/>
                    <a:pt x="11" y="7598"/>
                  </a:cubicBezTo>
                  <a:cubicBezTo>
                    <a:pt x="11" y="7755"/>
                    <a:pt x="117" y="7902"/>
                    <a:pt x="316" y="8018"/>
                  </a:cubicBezTo>
                  <a:lnTo>
                    <a:pt x="9026" y="13092"/>
                  </a:lnTo>
                  <a:cubicBezTo>
                    <a:pt x="9231" y="13208"/>
                    <a:pt x="9501" y="13266"/>
                    <a:pt x="9772" y="13266"/>
                  </a:cubicBezTo>
                  <a:cubicBezTo>
                    <a:pt x="10042" y="13266"/>
                    <a:pt x="10313" y="13208"/>
                    <a:pt x="10518" y="13092"/>
                  </a:cubicBezTo>
                  <a:lnTo>
                    <a:pt x="28579" y="2659"/>
                  </a:lnTo>
                  <a:cubicBezTo>
                    <a:pt x="28789" y="2533"/>
                    <a:pt x="28894" y="2386"/>
                    <a:pt x="28884" y="2228"/>
                  </a:cubicBezTo>
                  <a:lnTo>
                    <a:pt x="28884" y="1"/>
                  </a:ln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1"/>
            <p:cNvSpPr/>
            <p:nvPr/>
          </p:nvSpPr>
          <p:spPr>
            <a:xfrm>
              <a:off x="1519388" y="2841836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5" y="0"/>
                  </a:moveTo>
                  <a:cubicBezTo>
                    <a:pt x="18946" y="0"/>
                    <a:pt x="18676" y="61"/>
                    <a:pt x="18471" y="181"/>
                  </a:cubicBezTo>
                  <a:lnTo>
                    <a:pt x="410" y="10604"/>
                  </a:lnTo>
                  <a:cubicBezTo>
                    <a:pt x="0" y="10846"/>
                    <a:pt x="0" y="11234"/>
                    <a:pt x="400" y="11466"/>
                  </a:cubicBezTo>
                  <a:lnTo>
                    <a:pt x="9120" y="16530"/>
                  </a:lnTo>
                  <a:cubicBezTo>
                    <a:pt x="9320" y="16651"/>
                    <a:pt x="9588" y="16711"/>
                    <a:pt x="9857" y="16711"/>
                  </a:cubicBezTo>
                  <a:cubicBezTo>
                    <a:pt x="10126" y="16711"/>
                    <a:pt x="10397" y="16651"/>
                    <a:pt x="10601" y="16530"/>
                  </a:cubicBezTo>
                  <a:lnTo>
                    <a:pt x="28673" y="6097"/>
                  </a:lnTo>
                  <a:cubicBezTo>
                    <a:pt x="29072" y="5866"/>
                    <a:pt x="29083" y="5477"/>
                    <a:pt x="28673" y="5246"/>
                  </a:cubicBezTo>
                  <a:lnTo>
                    <a:pt x="19952" y="181"/>
                  </a:lnTo>
                  <a:cubicBezTo>
                    <a:pt x="19753" y="61"/>
                    <a:pt x="19485" y="0"/>
                    <a:pt x="19215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1"/>
            <p:cNvSpPr/>
            <p:nvPr/>
          </p:nvSpPr>
          <p:spPr>
            <a:xfrm>
              <a:off x="1826357" y="3329294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1"/>
            <p:cNvSpPr/>
            <p:nvPr/>
          </p:nvSpPr>
          <p:spPr>
            <a:xfrm>
              <a:off x="2074666" y="3146570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1"/>
            <p:cNvSpPr/>
            <p:nvPr/>
          </p:nvSpPr>
          <p:spPr>
            <a:xfrm>
              <a:off x="1459746" y="298229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3" y="0"/>
                  </a:moveTo>
                  <a:cubicBezTo>
                    <a:pt x="28873" y="156"/>
                    <a:pt x="828" y="5373"/>
                    <a:pt x="18" y="5373"/>
                  </a:cubicBezTo>
                  <a:cubicBezTo>
                    <a:pt x="7" y="5373"/>
                    <a:pt x="1" y="5372"/>
                    <a:pt x="1" y="5370"/>
                  </a:cubicBezTo>
                  <a:lnTo>
                    <a:pt x="1" y="5370"/>
                  </a:lnTo>
                  <a:cubicBezTo>
                    <a:pt x="1" y="6115"/>
                    <a:pt x="1" y="6851"/>
                    <a:pt x="12" y="7586"/>
                  </a:cubicBezTo>
                  <a:cubicBezTo>
                    <a:pt x="12" y="7744"/>
                    <a:pt x="106" y="7901"/>
                    <a:pt x="306" y="8017"/>
                  </a:cubicBezTo>
                  <a:lnTo>
                    <a:pt x="9026" y="13082"/>
                  </a:lnTo>
                  <a:cubicBezTo>
                    <a:pt x="9231" y="13202"/>
                    <a:pt x="9499" y="13262"/>
                    <a:pt x="9767" y="13262"/>
                  </a:cubicBezTo>
                  <a:cubicBezTo>
                    <a:pt x="10035" y="13262"/>
                    <a:pt x="10303" y="13202"/>
                    <a:pt x="10507" y="13082"/>
                  </a:cubicBezTo>
                  <a:lnTo>
                    <a:pt x="28579" y="2648"/>
                  </a:lnTo>
                  <a:cubicBezTo>
                    <a:pt x="28779" y="2533"/>
                    <a:pt x="28884" y="2375"/>
                    <a:pt x="28884" y="2218"/>
                  </a:cubicBezTo>
                  <a:cubicBezTo>
                    <a:pt x="28884" y="1482"/>
                    <a:pt x="28884" y="736"/>
                    <a:pt x="28873" y="0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1"/>
            <p:cNvSpPr/>
            <p:nvPr/>
          </p:nvSpPr>
          <p:spPr>
            <a:xfrm>
              <a:off x="1455055" y="2729074"/>
              <a:ext cx="1299328" cy="746341"/>
            </a:xfrm>
            <a:custGeom>
              <a:avLst/>
              <a:gdLst/>
              <a:ahLst/>
              <a:cxnLst/>
              <a:rect l="l" t="t" r="r" b="b"/>
              <a:pathLst>
                <a:path w="29084" h="16706" extrusionOk="0">
                  <a:moveTo>
                    <a:pt x="19223" y="0"/>
                  </a:moveTo>
                  <a:cubicBezTo>
                    <a:pt x="18955" y="0"/>
                    <a:pt x="18687" y="58"/>
                    <a:pt x="18482" y="174"/>
                  </a:cubicBezTo>
                  <a:lnTo>
                    <a:pt x="411" y="10606"/>
                  </a:lnTo>
                  <a:cubicBezTo>
                    <a:pt x="1" y="10838"/>
                    <a:pt x="1" y="11227"/>
                    <a:pt x="411" y="11468"/>
                  </a:cubicBezTo>
                  <a:lnTo>
                    <a:pt x="9120" y="16532"/>
                  </a:lnTo>
                  <a:cubicBezTo>
                    <a:pt x="9325" y="16648"/>
                    <a:pt x="9596" y="16706"/>
                    <a:pt x="9867" y="16706"/>
                  </a:cubicBezTo>
                  <a:cubicBezTo>
                    <a:pt x="10137" y="16706"/>
                    <a:pt x="10408" y="16648"/>
                    <a:pt x="10612" y="16532"/>
                  </a:cubicBezTo>
                  <a:lnTo>
                    <a:pt x="28674" y="6099"/>
                  </a:lnTo>
                  <a:cubicBezTo>
                    <a:pt x="29083" y="5857"/>
                    <a:pt x="29083" y="5479"/>
                    <a:pt x="28684" y="5238"/>
                  </a:cubicBezTo>
                  <a:lnTo>
                    <a:pt x="19963" y="174"/>
                  </a:lnTo>
                  <a:cubicBezTo>
                    <a:pt x="19759" y="58"/>
                    <a:pt x="19491" y="0"/>
                    <a:pt x="19223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1"/>
            <p:cNvSpPr/>
            <p:nvPr/>
          </p:nvSpPr>
          <p:spPr>
            <a:xfrm>
              <a:off x="1762515" y="3216622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1"/>
            <p:cNvSpPr/>
            <p:nvPr/>
          </p:nvSpPr>
          <p:spPr>
            <a:xfrm>
              <a:off x="2296215" y="2908224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1"/>
            <p:cNvSpPr/>
            <p:nvPr/>
          </p:nvSpPr>
          <p:spPr>
            <a:xfrm>
              <a:off x="2010824" y="3033897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1"/>
            <p:cNvSpPr/>
            <p:nvPr/>
          </p:nvSpPr>
          <p:spPr>
            <a:xfrm>
              <a:off x="1555531" y="2882312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1"/>
            <p:cNvSpPr/>
            <p:nvPr/>
          </p:nvSpPr>
          <p:spPr>
            <a:xfrm>
              <a:off x="1550795" y="2629044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1"/>
            <p:cNvSpPr/>
            <p:nvPr/>
          </p:nvSpPr>
          <p:spPr>
            <a:xfrm>
              <a:off x="1705285" y="2717369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1"/>
            <p:cNvSpPr/>
            <p:nvPr/>
          </p:nvSpPr>
          <p:spPr>
            <a:xfrm>
              <a:off x="1858300" y="3116637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1"/>
            <p:cNvSpPr/>
            <p:nvPr/>
          </p:nvSpPr>
          <p:spPr>
            <a:xfrm>
              <a:off x="2391956" y="2808284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1"/>
            <p:cNvSpPr/>
            <p:nvPr/>
          </p:nvSpPr>
          <p:spPr>
            <a:xfrm>
              <a:off x="2106565" y="2933957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7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問題與反思</a:t>
            </a:r>
            <a:endParaRPr/>
          </a:p>
        </p:txBody>
      </p:sp>
      <p:sp>
        <p:nvSpPr>
          <p:cNvPr id="1738" name="Google Shape;1738;p72"/>
          <p:cNvSpPr txBox="1">
            <a:spLocks noGrp="1"/>
          </p:cNvSpPr>
          <p:nvPr>
            <p:ph type="title"/>
          </p:nvPr>
        </p:nvSpPr>
        <p:spPr>
          <a:xfrm>
            <a:off x="720000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安裝方面</a:t>
            </a:r>
            <a:endParaRPr/>
          </a:p>
        </p:txBody>
      </p:sp>
      <p:sp>
        <p:nvSpPr>
          <p:cNvPr id="1739" name="Google Shape;1739;p72"/>
          <p:cNvSpPr txBox="1">
            <a:spLocks noGrp="1"/>
          </p:cNvSpPr>
          <p:nvPr>
            <p:ph type="subTitle" idx="1"/>
          </p:nvPr>
        </p:nvSpPr>
        <p:spPr>
          <a:xfrm>
            <a:off x="720000" y="2049000"/>
            <a:ext cx="22647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原先安裝的馬達故障，但因其固定螺絲無法取下，故將安裝的木板泡水，溶解白膠，再做替換馬達的動作。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沒有預料到斜坡角度的問題，所以錢幣無法滑落，後來使用砂紙將內部高度降低後才能正常運行。</a:t>
            </a:r>
            <a:endParaRPr/>
          </a:p>
        </p:txBody>
      </p:sp>
      <p:sp>
        <p:nvSpPr>
          <p:cNvPr id="1740" name="Google Shape;1740;p72"/>
          <p:cNvSpPr txBox="1">
            <a:spLocks noGrp="1"/>
          </p:cNvSpPr>
          <p:nvPr>
            <p:ph type="title" idx="2"/>
          </p:nvPr>
        </p:nvSpPr>
        <p:spPr>
          <a:xfrm>
            <a:off x="6159289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元件方面</a:t>
            </a:r>
            <a:endParaRPr/>
          </a:p>
        </p:txBody>
      </p:sp>
      <p:sp>
        <p:nvSpPr>
          <p:cNvPr id="1741" name="Google Shape;1741;p72"/>
          <p:cNvSpPr txBox="1">
            <a:spLocks noGrp="1"/>
          </p:cNvSpPr>
          <p:nvPr>
            <p:ph type="subTitle" idx="3"/>
          </p:nvPr>
        </p:nvSpPr>
        <p:spPr>
          <a:xfrm>
            <a:off x="6159300" y="2049000"/>
            <a:ext cx="22647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有另外使用一些上課沒學習到的元件，所以需要自己上網查詢相關資料並研究。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光遮斷器原本打算直接使用模組，但空間不夠，所以最後改用LP-1952、一個220Ω的電阻和一個4.7kΩ的電阻來實作。</a:t>
            </a:r>
            <a:endParaRPr/>
          </a:p>
        </p:txBody>
      </p:sp>
      <p:grpSp>
        <p:nvGrpSpPr>
          <p:cNvPr id="1742" name="Google Shape;1742;p72"/>
          <p:cNvGrpSpPr/>
          <p:nvPr/>
        </p:nvGrpSpPr>
        <p:grpSpPr>
          <a:xfrm>
            <a:off x="3749402" y="1557986"/>
            <a:ext cx="2354664" cy="1748445"/>
            <a:chOff x="3749402" y="1557986"/>
            <a:chExt cx="2354664" cy="1748445"/>
          </a:xfrm>
        </p:grpSpPr>
        <p:grpSp>
          <p:nvGrpSpPr>
            <p:cNvPr id="1743" name="Google Shape;1743;p72"/>
            <p:cNvGrpSpPr/>
            <p:nvPr/>
          </p:nvGrpSpPr>
          <p:grpSpPr>
            <a:xfrm>
              <a:off x="4846469" y="1557986"/>
              <a:ext cx="1257597" cy="1748445"/>
              <a:chOff x="2542470" y="1698811"/>
              <a:chExt cx="1257597" cy="1748445"/>
            </a:xfrm>
          </p:grpSpPr>
          <p:sp>
            <p:nvSpPr>
              <p:cNvPr id="1744" name="Google Shape;1744;p72"/>
              <p:cNvSpPr/>
              <p:nvPr/>
            </p:nvSpPr>
            <p:spPr>
              <a:xfrm>
                <a:off x="2542470" y="1703976"/>
                <a:ext cx="741208" cy="1604770"/>
              </a:xfrm>
              <a:custGeom>
                <a:avLst/>
                <a:gdLst/>
                <a:ahLst/>
                <a:cxnLst/>
                <a:rect l="l" t="t" r="r" b="b"/>
                <a:pathLst>
                  <a:path w="23105" h="50024" extrusionOk="0">
                    <a:moveTo>
                      <a:pt x="18870" y="0"/>
                    </a:moveTo>
                    <a:cubicBezTo>
                      <a:pt x="16317" y="2312"/>
                      <a:pt x="14321" y="2816"/>
                      <a:pt x="11873" y="5338"/>
                    </a:cubicBezTo>
                    <a:cubicBezTo>
                      <a:pt x="9551" y="7965"/>
                      <a:pt x="10633" y="8469"/>
                      <a:pt x="8826" y="11275"/>
                    </a:cubicBezTo>
                    <a:cubicBezTo>
                      <a:pt x="7156" y="14163"/>
                      <a:pt x="5779" y="13691"/>
                      <a:pt x="4235" y="16748"/>
                    </a:cubicBezTo>
                    <a:cubicBezTo>
                      <a:pt x="2848" y="19879"/>
                      <a:pt x="4508" y="20299"/>
                      <a:pt x="3625" y="23493"/>
                    </a:cubicBezTo>
                    <a:cubicBezTo>
                      <a:pt x="2900" y="26719"/>
                      <a:pt x="967" y="26404"/>
                      <a:pt x="399" y="29777"/>
                    </a:cubicBezTo>
                    <a:cubicBezTo>
                      <a:pt x="0" y="33181"/>
                      <a:pt x="2196" y="33370"/>
                      <a:pt x="2312" y="36711"/>
                    </a:cubicBezTo>
                    <a:cubicBezTo>
                      <a:pt x="2575" y="40052"/>
                      <a:pt x="147" y="40031"/>
                      <a:pt x="641" y="43488"/>
                    </a:cubicBezTo>
                    <a:cubicBezTo>
                      <a:pt x="1303" y="46924"/>
                      <a:pt x="3930" y="46766"/>
                      <a:pt x="5096" y="50023"/>
                    </a:cubicBezTo>
                    <a:cubicBezTo>
                      <a:pt x="7765" y="47817"/>
                      <a:pt x="9939" y="49298"/>
                      <a:pt x="12272" y="46682"/>
                    </a:cubicBezTo>
                    <a:cubicBezTo>
                      <a:pt x="14457" y="43972"/>
                      <a:pt x="12367" y="42742"/>
                      <a:pt x="14310" y="40010"/>
                    </a:cubicBezTo>
                    <a:cubicBezTo>
                      <a:pt x="16117" y="37205"/>
                      <a:pt x="18093" y="38161"/>
                      <a:pt x="19490" y="35030"/>
                    </a:cubicBezTo>
                    <a:cubicBezTo>
                      <a:pt x="20740" y="31847"/>
                      <a:pt x="18912" y="31121"/>
                      <a:pt x="19942" y="27980"/>
                    </a:cubicBezTo>
                    <a:cubicBezTo>
                      <a:pt x="20814" y="24796"/>
                      <a:pt x="22463" y="25280"/>
                      <a:pt x="22863" y="21886"/>
                    </a:cubicBezTo>
                    <a:cubicBezTo>
                      <a:pt x="23105" y="18461"/>
                      <a:pt x="21686" y="18167"/>
                      <a:pt x="21728" y="14836"/>
                    </a:cubicBezTo>
                    <a:cubicBezTo>
                      <a:pt x="21613" y="11495"/>
                      <a:pt x="22800" y="11611"/>
                      <a:pt x="22148" y="8175"/>
                    </a:cubicBezTo>
                    <a:cubicBezTo>
                      <a:pt x="21329" y="4749"/>
                      <a:pt x="19879" y="3300"/>
                      <a:pt x="18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72"/>
              <p:cNvSpPr/>
              <p:nvPr/>
            </p:nvSpPr>
            <p:spPr>
              <a:xfrm>
                <a:off x="2951323" y="2147219"/>
                <a:ext cx="77537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22" extrusionOk="0">
                    <a:moveTo>
                      <a:pt x="2207" y="0"/>
                    </a:moveTo>
                    <a:lnTo>
                      <a:pt x="0" y="8006"/>
                    </a:lnTo>
                    <a:lnTo>
                      <a:pt x="84" y="8121"/>
                    </a:lnTo>
                    <a:lnTo>
                      <a:pt x="220" y="8069"/>
                    </a:lnTo>
                    <a:lnTo>
                      <a:pt x="2417" y="52"/>
                    </a:lnTo>
                    <a:lnTo>
                      <a:pt x="2375" y="73"/>
                    </a:lnTo>
                    <a:cubicBezTo>
                      <a:pt x="2354" y="84"/>
                      <a:pt x="2343" y="84"/>
                      <a:pt x="2333" y="84"/>
                    </a:cubicBezTo>
                    <a:cubicBezTo>
                      <a:pt x="2291" y="84"/>
                      <a:pt x="2259" y="63"/>
                      <a:pt x="2238" y="42"/>
                    </a:cubicBezTo>
                    <a:lnTo>
                      <a:pt x="2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72"/>
              <p:cNvSpPr/>
              <p:nvPr/>
            </p:nvSpPr>
            <p:spPr>
              <a:xfrm>
                <a:off x="2878150" y="2412806"/>
                <a:ext cx="77569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2" extrusionOk="0">
                    <a:moveTo>
                      <a:pt x="2207" y="1"/>
                    </a:moveTo>
                    <a:lnTo>
                      <a:pt x="1" y="8017"/>
                    </a:lnTo>
                    <a:lnTo>
                      <a:pt x="85" y="8122"/>
                    </a:lnTo>
                    <a:lnTo>
                      <a:pt x="211" y="8070"/>
                    </a:lnTo>
                    <a:lnTo>
                      <a:pt x="2417" y="64"/>
                    </a:lnTo>
                    <a:lnTo>
                      <a:pt x="2375" y="85"/>
                    </a:lnTo>
                    <a:lnTo>
                      <a:pt x="2333" y="85"/>
                    </a:lnTo>
                    <a:cubicBezTo>
                      <a:pt x="2291" y="85"/>
                      <a:pt x="2260" y="74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72"/>
              <p:cNvSpPr/>
              <p:nvPr/>
            </p:nvSpPr>
            <p:spPr>
              <a:xfrm>
                <a:off x="3024432" y="1881247"/>
                <a:ext cx="77922" cy="26061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8124" extrusionOk="0">
                    <a:moveTo>
                      <a:pt x="2207" y="1"/>
                    </a:moveTo>
                    <a:lnTo>
                      <a:pt x="1" y="8018"/>
                    </a:lnTo>
                    <a:lnTo>
                      <a:pt x="85" y="8123"/>
                    </a:lnTo>
                    <a:lnTo>
                      <a:pt x="222" y="8070"/>
                    </a:lnTo>
                    <a:lnTo>
                      <a:pt x="2428" y="64"/>
                    </a:lnTo>
                    <a:lnTo>
                      <a:pt x="2375" y="85"/>
                    </a:lnTo>
                    <a:cubicBezTo>
                      <a:pt x="2354" y="85"/>
                      <a:pt x="2344" y="96"/>
                      <a:pt x="2333" y="96"/>
                    </a:cubicBezTo>
                    <a:cubicBezTo>
                      <a:pt x="2291" y="96"/>
                      <a:pt x="2260" y="75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72"/>
              <p:cNvSpPr/>
              <p:nvPr/>
            </p:nvSpPr>
            <p:spPr>
              <a:xfrm>
                <a:off x="3097605" y="1703976"/>
                <a:ext cx="52258" cy="17227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5370" extrusionOk="0">
                    <a:moveTo>
                      <a:pt x="1565" y="0"/>
                    </a:moveTo>
                    <a:cubicBezTo>
                      <a:pt x="1513" y="53"/>
                      <a:pt x="1460" y="95"/>
                      <a:pt x="1408" y="137"/>
                    </a:cubicBezTo>
                    <a:lnTo>
                      <a:pt x="0" y="5254"/>
                    </a:lnTo>
                    <a:lnTo>
                      <a:pt x="84" y="5370"/>
                    </a:lnTo>
                    <a:lnTo>
                      <a:pt x="220" y="5317"/>
                    </a:lnTo>
                    <a:lnTo>
                      <a:pt x="1628" y="200"/>
                    </a:lnTo>
                    <a:cubicBezTo>
                      <a:pt x="1607" y="137"/>
                      <a:pt x="1586" y="74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72"/>
              <p:cNvSpPr/>
              <p:nvPr/>
            </p:nvSpPr>
            <p:spPr>
              <a:xfrm>
                <a:off x="2805040" y="2678393"/>
                <a:ext cx="77537" cy="260939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34" extrusionOk="0">
                    <a:moveTo>
                      <a:pt x="2207" y="1"/>
                    </a:moveTo>
                    <a:lnTo>
                      <a:pt x="0" y="8017"/>
                    </a:lnTo>
                    <a:lnTo>
                      <a:pt x="84" y="8133"/>
                    </a:lnTo>
                    <a:lnTo>
                      <a:pt x="210" y="8080"/>
                    </a:lnTo>
                    <a:lnTo>
                      <a:pt x="2417" y="64"/>
                    </a:lnTo>
                    <a:lnTo>
                      <a:pt x="2364" y="85"/>
                    </a:lnTo>
                    <a:cubicBezTo>
                      <a:pt x="2354" y="85"/>
                      <a:pt x="2343" y="95"/>
                      <a:pt x="2322" y="95"/>
                    </a:cubicBezTo>
                    <a:cubicBezTo>
                      <a:pt x="2291" y="95"/>
                      <a:pt x="2259" y="74"/>
                      <a:pt x="2238" y="5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72"/>
              <p:cNvSpPr/>
              <p:nvPr/>
            </p:nvSpPr>
            <p:spPr>
              <a:xfrm>
                <a:off x="2563033" y="2619078"/>
                <a:ext cx="242044" cy="325291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10140" extrusionOk="0">
                    <a:moveTo>
                      <a:pt x="84" y="1"/>
                    </a:moveTo>
                    <a:cubicBezTo>
                      <a:pt x="53" y="85"/>
                      <a:pt x="21" y="169"/>
                      <a:pt x="0" y="253"/>
                    </a:cubicBezTo>
                    <a:lnTo>
                      <a:pt x="7470" y="10139"/>
                    </a:lnTo>
                    <a:lnTo>
                      <a:pt x="7544" y="98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72"/>
              <p:cNvSpPr/>
              <p:nvPr/>
            </p:nvSpPr>
            <p:spPr>
              <a:xfrm>
                <a:off x="2809403" y="2787944"/>
                <a:ext cx="370107" cy="158122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4929" extrusionOk="0">
                    <a:moveTo>
                      <a:pt x="11537" y="0"/>
                    </a:moveTo>
                    <a:lnTo>
                      <a:pt x="74" y="4665"/>
                    </a:lnTo>
                    <a:lnTo>
                      <a:pt x="0" y="4928"/>
                    </a:lnTo>
                    <a:lnTo>
                      <a:pt x="11474" y="273"/>
                    </a:lnTo>
                    <a:cubicBezTo>
                      <a:pt x="11495" y="179"/>
                      <a:pt x="11516" y="95"/>
                      <a:pt x="1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72"/>
              <p:cNvSpPr/>
              <p:nvPr/>
            </p:nvSpPr>
            <p:spPr>
              <a:xfrm>
                <a:off x="2667516" y="2391248"/>
                <a:ext cx="210669" cy="28718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895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6494" y="8952"/>
                    </a:lnTo>
                    <a:lnTo>
                      <a:pt x="6567" y="86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72"/>
              <p:cNvSpPr/>
              <p:nvPr/>
            </p:nvSpPr>
            <p:spPr>
              <a:xfrm>
                <a:off x="2882544" y="2540226"/>
                <a:ext cx="326318" cy="140222"/>
              </a:xfrm>
              <a:custGeom>
                <a:avLst/>
                <a:gdLst/>
                <a:ahLst/>
                <a:cxnLst/>
                <a:rect l="l" t="t" r="r" b="b"/>
                <a:pathLst>
                  <a:path w="10172" h="4371" extrusionOk="0">
                    <a:moveTo>
                      <a:pt x="10171" y="0"/>
                    </a:moveTo>
                    <a:lnTo>
                      <a:pt x="74" y="4098"/>
                    </a:lnTo>
                    <a:lnTo>
                      <a:pt x="1" y="4371"/>
                    </a:lnTo>
                    <a:lnTo>
                      <a:pt x="9971" y="315"/>
                    </a:lnTo>
                    <a:cubicBezTo>
                      <a:pt x="10045" y="210"/>
                      <a:pt x="10108" y="94"/>
                      <a:pt x="10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72"/>
              <p:cNvSpPr/>
              <p:nvPr/>
            </p:nvSpPr>
            <p:spPr>
              <a:xfrm>
                <a:off x="2875808" y="2669956"/>
                <a:ext cx="9111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58" extrusionOk="0">
                    <a:moveTo>
                      <a:pt x="74" y="1"/>
                    </a:moveTo>
                    <a:lnTo>
                      <a:pt x="1" y="264"/>
                    </a:lnTo>
                    <a:lnTo>
                      <a:pt x="32" y="316"/>
                    </a:lnTo>
                    <a:cubicBezTo>
                      <a:pt x="53" y="337"/>
                      <a:pt x="85" y="358"/>
                      <a:pt x="116" y="358"/>
                    </a:cubicBezTo>
                    <a:cubicBezTo>
                      <a:pt x="137" y="358"/>
                      <a:pt x="148" y="348"/>
                      <a:pt x="158" y="348"/>
                    </a:cubicBezTo>
                    <a:lnTo>
                      <a:pt x="211" y="327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158" y="106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72"/>
              <p:cNvSpPr/>
              <p:nvPr/>
            </p:nvSpPr>
            <p:spPr>
              <a:xfrm>
                <a:off x="2750762" y="2146545"/>
                <a:ext cx="200596" cy="266296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01" extrusionOk="0">
                    <a:moveTo>
                      <a:pt x="179" y="0"/>
                    </a:moveTo>
                    <a:cubicBezTo>
                      <a:pt x="116" y="42"/>
                      <a:pt x="63" y="94"/>
                      <a:pt x="0" y="136"/>
                    </a:cubicBezTo>
                    <a:lnTo>
                      <a:pt x="6178" y="8301"/>
                    </a:lnTo>
                    <a:lnTo>
                      <a:pt x="6252" y="802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72"/>
              <p:cNvSpPr/>
              <p:nvPr/>
            </p:nvSpPr>
            <p:spPr>
              <a:xfrm>
                <a:off x="2955686" y="2284391"/>
                <a:ext cx="304407" cy="13046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4067" extrusionOk="0">
                    <a:moveTo>
                      <a:pt x="9414" y="0"/>
                    </a:moveTo>
                    <a:lnTo>
                      <a:pt x="84" y="3793"/>
                    </a:lnTo>
                    <a:lnTo>
                      <a:pt x="0" y="4067"/>
                    </a:lnTo>
                    <a:lnTo>
                      <a:pt x="9488" y="210"/>
                    </a:lnTo>
                    <a:cubicBezTo>
                      <a:pt x="9456" y="137"/>
                      <a:pt x="9435" y="74"/>
                      <a:pt x="9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72"/>
              <p:cNvSpPr/>
              <p:nvPr/>
            </p:nvSpPr>
            <p:spPr>
              <a:xfrm>
                <a:off x="2948949" y="2404048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7"/>
                      <a:pt x="84" y="358"/>
                      <a:pt x="126" y="358"/>
                    </a:cubicBezTo>
                    <a:lnTo>
                      <a:pt x="168" y="358"/>
                    </a:lnTo>
                    <a:lnTo>
                      <a:pt x="210" y="337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158" y="11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72"/>
              <p:cNvSpPr/>
              <p:nvPr/>
            </p:nvSpPr>
            <p:spPr>
              <a:xfrm>
                <a:off x="2874108" y="1943642"/>
                <a:ext cx="150359" cy="203612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347" extrusionOk="0">
                    <a:moveTo>
                      <a:pt x="96" y="0"/>
                    </a:moveTo>
                    <a:cubicBezTo>
                      <a:pt x="64" y="84"/>
                      <a:pt x="33" y="157"/>
                      <a:pt x="1" y="241"/>
                    </a:cubicBezTo>
                    <a:lnTo>
                      <a:pt x="4614" y="6346"/>
                    </a:lnTo>
                    <a:lnTo>
                      <a:pt x="4687" y="607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72"/>
              <p:cNvSpPr/>
              <p:nvPr/>
            </p:nvSpPr>
            <p:spPr>
              <a:xfrm>
                <a:off x="3028827" y="2048446"/>
                <a:ext cx="228891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3132" extrusionOk="0">
                    <a:moveTo>
                      <a:pt x="7134" y="0"/>
                    </a:moveTo>
                    <a:lnTo>
                      <a:pt x="85" y="2858"/>
                    </a:lnTo>
                    <a:lnTo>
                      <a:pt x="1" y="3131"/>
                    </a:lnTo>
                    <a:lnTo>
                      <a:pt x="7092" y="252"/>
                    </a:lnTo>
                    <a:cubicBezTo>
                      <a:pt x="7113" y="168"/>
                      <a:pt x="7124" y="84"/>
                      <a:pt x="7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72"/>
              <p:cNvSpPr/>
              <p:nvPr/>
            </p:nvSpPr>
            <p:spPr>
              <a:xfrm>
                <a:off x="3022090" y="2138461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1" y="273"/>
                    </a:lnTo>
                    <a:lnTo>
                      <a:pt x="32" y="315"/>
                    </a:lnTo>
                    <a:cubicBezTo>
                      <a:pt x="53" y="336"/>
                      <a:pt x="85" y="357"/>
                      <a:pt x="127" y="357"/>
                    </a:cubicBezTo>
                    <a:cubicBezTo>
                      <a:pt x="137" y="357"/>
                      <a:pt x="148" y="357"/>
                      <a:pt x="169" y="346"/>
                    </a:cubicBezTo>
                    <a:lnTo>
                      <a:pt x="211" y="325"/>
                    </a:lnTo>
                    <a:lnTo>
                      <a:pt x="295" y="52"/>
                    </a:lnTo>
                    <a:lnTo>
                      <a:pt x="158" y="10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72"/>
              <p:cNvSpPr/>
              <p:nvPr/>
            </p:nvSpPr>
            <p:spPr>
              <a:xfrm>
                <a:off x="3102321" y="1834411"/>
                <a:ext cx="103843" cy="4889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524" extrusionOk="0">
                    <a:moveTo>
                      <a:pt x="3141" y="1"/>
                    </a:moveTo>
                    <a:lnTo>
                      <a:pt x="73" y="1251"/>
                    </a:lnTo>
                    <a:lnTo>
                      <a:pt x="0" y="1524"/>
                    </a:lnTo>
                    <a:lnTo>
                      <a:pt x="3236" y="200"/>
                    </a:lnTo>
                    <a:cubicBezTo>
                      <a:pt x="3204" y="137"/>
                      <a:pt x="3173" y="74"/>
                      <a:pt x="3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72"/>
              <p:cNvSpPr/>
              <p:nvPr/>
            </p:nvSpPr>
            <p:spPr>
              <a:xfrm>
                <a:off x="3027480" y="1787896"/>
                <a:ext cx="70159" cy="9338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11" extrusionOk="0">
                    <a:moveTo>
                      <a:pt x="190" y="1"/>
                    </a:moveTo>
                    <a:cubicBezTo>
                      <a:pt x="127" y="32"/>
                      <a:pt x="64" y="74"/>
                      <a:pt x="1" y="116"/>
                    </a:cubicBezTo>
                    <a:lnTo>
                      <a:pt x="2112" y="2911"/>
                    </a:lnTo>
                    <a:lnTo>
                      <a:pt x="2186" y="263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72"/>
              <p:cNvSpPr/>
              <p:nvPr/>
            </p:nvSpPr>
            <p:spPr>
              <a:xfrm>
                <a:off x="3095231" y="1872490"/>
                <a:ext cx="9464" cy="118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69" extrusionOk="0">
                    <a:moveTo>
                      <a:pt x="74" y="1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8"/>
                      <a:pt x="84" y="369"/>
                      <a:pt x="126" y="369"/>
                    </a:cubicBezTo>
                    <a:cubicBezTo>
                      <a:pt x="137" y="369"/>
                      <a:pt x="147" y="358"/>
                      <a:pt x="168" y="358"/>
                    </a:cubicBezTo>
                    <a:lnTo>
                      <a:pt x="221" y="337"/>
                    </a:lnTo>
                    <a:lnTo>
                      <a:pt x="294" y="64"/>
                    </a:lnTo>
                    <a:lnTo>
                      <a:pt x="158" y="11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72"/>
              <p:cNvSpPr/>
              <p:nvPr/>
            </p:nvSpPr>
            <p:spPr>
              <a:xfrm>
                <a:off x="2543143" y="1698811"/>
                <a:ext cx="742203" cy="1615324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50353" extrusionOk="0">
                    <a:moveTo>
                      <a:pt x="18765" y="467"/>
                    </a:moveTo>
                    <a:cubicBezTo>
                      <a:pt x="19217" y="1853"/>
                      <a:pt x="19743" y="2925"/>
                      <a:pt x="20257" y="3965"/>
                    </a:cubicBezTo>
                    <a:cubicBezTo>
                      <a:pt x="20908" y="5279"/>
                      <a:pt x="21518" y="6528"/>
                      <a:pt x="21959" y="8368"/>
                    </a:cubicBezTo>
                    <a:cubicBezTo>
                      <a:pt x="22316" y="10238"/>
                      <a:pt x="22117" y="11025"/>
                      <a:pt x="21886" y="11940"/>
                    </a:cubicBezTo>
                    <a:cubicBezTo>
                      <a:pt x="21697" y="12664"/>
                      <a:pt x="21487" y="13495"/>
                      <a:pt x="21539" y="14987"/>
                    </a:cubicBezTo>
                    <a:cubicBezTo>
                      <a:pt x="21518" y="16615"/>
                      <a:pt x="21844" y="17529"/>
                      <a:pt x="22148" y="18412"/>
                    </a:cubicBezTo>
                    <a:cubicBezTo>
                      <a:pt x="22484" y="19379"/>
                      <a:pt x="22800" y="20282"/>
                      <a:pt x="22674" y="22026"/>
                    </a:cubicBezTo>
                    <a:cubicBezTo>
                      <a:pt x="22463" y="23813"/>
                      <a:pt x="21917" y="24464"/>
                      <a:pt x="21298" y="25231"/>
                    </a:cubicBezTo>
                    <a:cubicBezTo>
                      <a:pt x="20772" y="25872"/>
                      <a:pt x="20173" y="26596"/>
                      <a:pt x="19764" y="28088"/>
                    </a:cubicBezTo>
                    <a:cubicBezTo>
                      <a:pt x="19248" y="29643"/>
                      <a:pt x="19427" y="30631"/>
                      <a:pt x="19596" y="31588"/>
                    </a:cubicBezTo>
                    <a:cubicBezTo>
                      <a:pt x="19774" y="32585"/>
                      <a:pt x="19942" y="33531"/>
                      <a:pt x="19311" y="35128"/>
                    </a:cubicBezTo>
                    <a:cubicBezTo>
                      <a:pt x="18597" y="36746"/>
                      <a:pt x="17714" y="37240"/>
                      <a:pt x="16769" y="37755"/>
                    </a:cubicBezTo>
                    <a:cubicBezTo>
                      <a:pt x="15907" y="38238"/>
                      <a:pt x="15015" y="38732"/>
                      <a:pt x="14153" y="40077"/>
                    </a:cubicBezTo>
                    <a:cubicBezTo>
                      <a:pt x="13176" y="41443"/>
                      <a:pt x="13186" y="42451"/>
                      <a:pt x="13197" y="43428"/>
                    </a:cubicBezTo>
                    <a:cubicBezTo>
                      <a:pt x="13197" y="44437"/>
                      <a:pt x="13207" y="45393"/>
                      <a:pt x="12125" y="46738"/>
                    </a:cubicBezTo>
                    <a:cubicBezTo>
                      <a:pt x="10917" y="48083"/>
                      <a:pt x="9761" y="48314"/>
                      <a:pt x="8532" y="48545"/>
                    </a:cubicBezTo>
                    <a:cubicBezTo>
                      <a:pt x="7471" y="48756"/>
                      <a:pt x="6367" y="48976"/>
                      <a:pt x="5148" y="49911"/>
                    </a:cubicBezTo>
                    <a:cubicBezTo>
                      <a:pt x="4592" y="48482"/>
                      <a:pt x="3751" y="47736"/>
                      <a:pt x="2942" y="47011"/>
                    </a:cubicBezTo>
                    <a:cubicBezTo>
                      <a:pt x="2007" y="46171"/>
                      <a:pt x="1125" y="45382"/>
                      <a:pt x="789" y="43617"/>
                    </a:cubicBezTo>
                    <a:cubicBezTo>
                      <a:pt x="546" y="41905"/>
                      <a:pt x="1041" y="41086"/>
                      <a:pt x="1555" y="40224"/>
                    </a:cubicBezTo>
                    <a:cubicBezTo>
                      <a:pt x="2070" y="39394"/>
                      <a:pt x="2585" y="38532"/>
                      <a:pt x="2449" y="36862"/>
                    </a:cubicBezTo>
                    <a:cubicBezTo>
                      <a:pt x="2396" y="35265"/>
                      <a:pt x="1881" y="34382"/>
                      <a:pt x="1387" y="33521"/>
                    </a:cubicBezTo>
                    <a:cubicBezTo>
                      <a:pt x="852" y="32596"/>
                      <a:pt x="347" y="31714"/>
                      <a:pt x="546" y="29969"/>
                    </a:cubicBezTo>
                    <a:cubicBezTo>
                      <a:pt x="831" y="28267"/>
                      <a:pt x="1461" y="27542"/>
                      <a:pt x="2122" y="26775"/>
                    </a:cubicBezTo>
                    <a:cubicBezTo>
                      <a:pt x="2753" y="26040"/>
                      <a:pt x="3415" y="25283"/>
                      <a:pt x="3772" y="23697"/>
                    </a:cubicBezTo>
                    <a:cubicBezTo>
                      <a:pt x="4182" y="22194"/>
                      <a:pt x="4046" y="21270"/>
                      <a:pt x="3920" y="20450"/>
                    </a:cubicBezTo>
                    <a:cubicBezTo>
                      <a:pt x="3772" y="19473"/>
                      <a:pt x="3635" y="18622"/>
                      <a:pt x="4371" y="16993"/>
                    </a:cubicBezTo>
                    <a:cubicBezTo>
                      <a:pt x="5159" y="15417"/>
                      <a:pt x="5895" y="14808"/>
                      <a:pt x="6672" y="14156"/>
                    </a:cubicBezTo>
                    <a:cubicBezTo>
                      <a:pt x="7387" y="13547"/>
                      <a:pt x="8132" y="12928"/>
                      <a:pt x="8942" y="11530"/>
                    </a:cubicBezTo>
                    <a:cubicBezTo>
                      <a:pt x="9750" y="10269"/>
                      <a:pt x="10003" y="9449"/>
                      <a:pt x="10213" y="8725"/>
                    </a:cubicBezTo>
                    <a:cubicBezTo>
                      <a:pt x="10476" y="7821"/>
                      <a:pt x="10707" y="7044"/>
                      <a:pt x="11968" y="5625"/>
                    </a:cubicBezTo>
                    <a:cubicBezTo>
                      <a:pt x="13292" y="4259"/>
                      <a:pt x="14457" y="3503"/>
                      <a:pt x="15697" y="2704"/>
                    </a:cubicBezTo>
                    <a:cubicBezTo>
                      <a:pt x="16664" y="2074"/>
                      <a:pt x="17662" y="1433"/>
                      <a:pt x="18765" y="467"/>
                    </a:cubicBezTo>
                    <a:close/>
                    <a:moveTo>
                      <a:pt x="18853" y="0"/>
                    </a:moveTo>
                    <a:cubicBezTo>
                      <a:pt x="18810" y="0"/>
                      <a:pt x="18766" y="14"/>
                      <a:pt x="18734" y="46"/>
                    </a:cubicBezTo>
                    <a:cubicBezTo>
                      <a:pt x="17578" y="1086"/>
                      <a:pt x="16528" y="1769"/>
                      <a:pt x="15519" y="2421"/>
                    </a:cubicBezTo>
                    <a:cubicBezTo>
                      <a:pt x="14258" y="3240"/>
                      <a:pt x="13081" y="4007"/>
                      <a:pt x="11726" y="5394"/>
                    </a:cubicBezTo>
                    <a:cubicBezTo>
                      <a:pt x="10413" y="6876"/>
                      <a:pt x="10171" y="7695"/>
                      <a:pt x="9887" y="8630"/>
                    </a:cubicBezTo>
                    <a:cubicBezTo>
                      <a:pt x="9677" y="9365"/>
                      <a:pt x="9446" y="10122"/>
                      <a:pt x="8658" y="11352"/>
                    </a:cubicBezTo>
                    <a:cubicBezTo>
                      <a:pt x="7870" y="12706"/>
                      <a:pt x="7156" y="13316"/>
                      <a:pt x="6451" y="13894"/>
                    </a:cubicBezTo>
                    <a:cubicBezTo>
                      <a:pt x="5685" y="14546"/>
                      <a:pt x="4886" y="15207"/>
                      <a:pt x="4067" y="16846"/>
                    </a:cubicBezTo>
                    <a:cubicBezTo>
                      <a:pt x="3289" y="18580"/>
                      <a:pt x="3436" y="19515"/>
                      <a:pt x="3583" y="20502"/>
                    </a:cubicBezTo>
                    <a:cubicBezTo>
                      <a:pt x="3709" y="21322"/>
                      <a:pt x="3835" y="22173"/>
                      <a:pt x="3446" y="23612"/>
                    </a:cubicBezTo>
                    <a:cubicBezTo>
                      <a:pt x="3100" y="25125"/>
                      <a:pt x="2480" y="25851"/>
                      <a:pt x="1870" y="26554"/>
                    </a:cubicBezTo>
                    <a:cubicBezTo>
                      <a:pt x="1209" y="27322"/>
                      <a:pt x="515" y="28120"/>
                      <a:pt x="221" y="29917"/>
                    </a:cubicBezTo>
                    <a:cubicBezTo>
                      <a:pt x="0" y="31787"/>
                      <a:pt x="536" y="32711"/>
                      <a:pt x="1093" y="33689"/>
                    </a:cubicBezTo>
                    <a:cubicBezTo>
                      <a:pt x="1576" y="34508"/>
                      <a:pt x="2070" y="35359"/>
                      <a:pt x="2122" y="36883"/>
                    </a:cubicBezTo>
                    <a:cubicBezTo>
                      <a:pt x="2249" y="38448"/>
                      <a:pt x="1776" y="39225"/>
                      <a:pt x="1272" y="40056"/>
                    </a:cubicBezTo>
                    <a:cubicBezTo>
                      <a:pt x="747" y="40928"/>
                      <a:pt x="200" y="41831"/>
                      <a:pt x="462" y="43680"/>
                    </a:cubicBezTo>
                    <a:cubicBezTo>
                      <a:pt x="820" y="45561"/>
                      <a:pt x="1744" y="46381"/>
                      <a:pt x="2722" y="47264"/>
                    </a:cubicBezTo>
                    <a:cubicBezTo>
                      <a:pt x="3541" y="47988"/>
                      <a:pt x="4392" y="48756"/>
                      <a:pt x="4917" y="50237"/>
                    </a:cubicBezTo>
                    <a:cubicBezTo>
                      <a:pt x="4938" y="50290"/>
                      <a:pt x="4980" y="50332"/>
                      <a:pt x="5033" y="50342"/>
                    </a:cubicBezTo>
                    <a:cubicBezTo>
                      <a:pt x="5043" y="50353"/>
                      <a:pt x="5064" y="50353"/>
                      <a:pt x="5075" y="50353"/>
                    </a:cubicBezTo>
                    <a:cubicBezTo>
                      <a:pt x="5117" y="50353"/>
                      <a:pt x="5148" y="50342"/>
                      <a:pt x="5180" y="50311"/>
                    </a:cubicBezTo>
                    <a:cubicBezTo>
                      <a:pt x="6399" y="49312"/>
                      <a:pt x="7523" y="49092"/>
                      <a:pt x="8606" y="48882"/>
                    </a:cubicBezTo>
                    <a:cubicBezTo>
                      <a:pt x="9887" y="48629"/>
                      <a:pt x="11095" y="48387"/>
                      <a:pt x="12377" y="46948"/>
                    </a:cubicBezTo>
                    <a:cubicBezTo>
                      <a:pt x="13544" y="45509"/>
                      <a:pt x="13533" y="44448"/>
                      <a:pt x="13533" y="43428"/>
                    </a:cubicBezTo>
                    <a:cubicBezTo>
                      <a:pt x="13523" y="42462"/>
                      <a:pt x="13512" y="41548"/>
                      <a:pt x="14426" y="40266"/>
                    </a:cubicBezTo>
                    <a:cubicBezTo>
                      <a:pt x="15246" y="38984"/>
                      <a:pt x="16107" y="38511"/>
                      <a:pt x="16937" y="38049"/>
                    </a:cubicBezTo>
                    <a:cubicBezTo>
                      <a:pt x="17925" y="37502"/>
                      <a:pt x="18860" y="36977"/>
                      <a:pt x="19627" y="35254"/>
                    </a:cubicBezTo>
                    <a:cubicBezTo>
                      <a:pt x="20289" y="33563"/>
                      <a:pt x="20100" y="32533"/>
                      <a:pt x="19921" y="31524"/>
                    </a:cubicBezTo>
                    <a:cubicBezTo>
                      <a:pt x="19764" y="30610"/>
                      <a:pt x="19596" y="29675"/>
                      <a:pt x="20079" y="28183"/>
                    </a:cubicBezTo>
                    <a:cubicBezTo>
                      <a:pt x="20478" y="26754"/>
                      <a:pt x="21024" y="26092"/>
                      <a:pt x="21550" y="25441"/>
                    </a:cubicBezTo>
                    <a:cubicBezTo>
                      <a:pt x="22190" y="24674"/>
                      <a:pt x="22790" y="23949"/>
                      <a:pt x="23010" y="22057"/>
                    </a:cubicBezTo>
                    <a:cubicBezTo>
                      <a:pt x="23136" y="20229"/>
                      <a:pt x="22800" y="19253"/>
                      <a:pt x="22463" y="18307"/>
                    </a:cubicBezTo>
                    <a:cubicBezTo>
                      <a:pt x="22169" y="17445"/>
                      <a:pt x="21854" y="16552"/>
                      <a:pt x="21875" y="14987"/>
                    </a:cubicBezTo>
                    <a:cubicBezTo>
                      <a:pt x="21823" y="13537"/>
                      <a:pt x="22022" y="12759"/>
                      <a:pt x="22211" y="12024"/>
                    </a:cubicBezTo>
                    <a:cubicBezTo>
                      <a:pt x="22453" y="11067"/>
                      <a:pt x="22664" y="10248"/>
                      <a:pt x="22285" y="8294"/>
                    </a:cubicBezTo>
                    <a:cubicBezTo>
                      <a:pt x="21844" y="6413"/>
                      <a:pt x="21214" y="5153"/>
                      <a:pt x="20551" y="3808"/>
                    </a:cubicBezTo>
                    <a:cubicBezTo>
                      <a:pt x="20016" y="2725"/>
                      <a:pt x="19459" y="1601"/>
                      <a:pt x="19007" y="119"/>
                    </a:cubicBezTo>
                    <a:cubicBezTo>
                      <a:pt x="18986" y="56"/>
                      <a:pt x="18944" y="14"/>
                      <a:pt x="18891" y="4"/>
                    </a:cubicBezTo>
                    <a:cubicBezTo>
                      <a:pt x="18879" y="2"/>
                      <a:pt x="18866" y="0"/>
                      <a:pt x="188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72"/>
              <p:cNvSpPr/>
              <p:nvPr/>
            </p:nvSpPr>
            <p:spPr>
              <a:xfrm>
                <a:off x="2734915" y="2577278"/>
                <a:ext cx="1059410" cy="864748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956" extrusionOk="0">
                    <a:moveTo>
                      <a:pt x="28316" y="0"/>
                    </a:moveTo>
                    <a:cubicBezTo>
                      <a:pt x="27636" y="0"/>
                      <a:pt x="26910" y="45"/>
                      <a:pt x="26068" y="190"/>
                    </a:cubicBezTo>
                    <a:cubicBezTo>
                      <a:pt x="23368" y="788"/>
                      <a:pt x="23819" y="1619"/>
                      <a:pt x="21361" y="2575"/>
                    </a:cubicBezTo>
                    <a:cubicBezTo>
                      <a:pt x="18955" y="3646"/>
                      <a:pt x="18293" y="2712"/>
                      <a:pt x="15887" y="3951"/>
                    </a:cubicBezTo>
                    <a:cubicBezTo>
                      <a:pt x="13544" y="5306"/>
                      <a:pt x="14405" y="6347"/>
                      <a:pt x="12367" y="7986"/>
                    </a:cubicBezTo>
                    <a:cubicBezTo>
                      <a:pt x="10402" y="9709"/>
                      <a:pt x="9310" y="8605"/>
                      <a:pt x="7387" y="10508"/>
                    </a:cubicBezTo>
                    <a:cubicBezTo>
                      <a:pt x="5548" y="12504"/>
                      <a:pt x="6861" y="13639"/>
                      <a:pt x="5390" y="15834"/>
                    </a:cubicBezTo>
                    <a:cubicBezTo>
                      <a:pt x="4014" y="18093"/>
                      <a:pt x="2459" y="16959"/>
                      <a:pt x="1178" y="19396"/>
                    </a:cubicBezTo>
                    <a:cubicBezTo>
                      <a:pt x="1" y="21907"/>
                      <a:pt x="1755" y="23021"/>
                      <a:pt x="988" y="25647"/>
                    </a:cubicBezTo>
                    <a:cubicBezTo>
                      <a:pt x="1102" y="25640"/>
                      <a:pt x="1212" y="25637"/>
                      <a:pt x="1318" y="25637"/>
                    </a:cubicBezTo>
                    <a:cubicBezTo>
                      <a:pt x="3444" y="25637"/>
                      <a:pt x="4297" y="26956"/>
                      <a:pt x="6159" y="26956"/>
                    </a:cubicBezTo>
                    <a:cubicBezTo>
                      <a:pt x="6456" y="26956"/>
                      <a:pt x="6778" y="26923"/>
                      <a:pt x="7134" y="26845"/>
                    </a:cubicBezTo>
                    <a:cubicBezTo>
                      <a:pt x="9793" y="26121"/>
                      <a:pt x="9026" y="24366"/>
                      <a:pt x="11537" y="23515"/>
                    </a:cubicBezTo>
                    <a:cubicBezTo>
                      <a:pt x="12206" y="23255"/>
                      <a:pt x="12753" y="23179"/>
                      <a:pt x="13243" y="23179"/>
                    </a:cubicBezTo>
                    <a:cubicBezTo>
                      <a:pt x="13931" y="23179"/>
                      <a:pt x="14507" y="23329"/>
                      <a:pt x="15146" y="23329"/>
                    </a:cubicBezTo>
                    <a:cubicBezTo>
                      <a:pt x="15724" y="23329"/>
                      <a:pt x="16355" y="23206"/>
                      <a:pt x="17169" y="22737"/>
                    </a:cubicBezTo>
                    <a:cubicBezTo>
                      <a:pt x="19438" y="21277"/>
                      <a:pt x="18608" y="19964"/>
                      <a:pt x="20730" y="18430"/>
                    </a:cubicBezTo>
                    <a:cubicBezTo>
                      <a:pt x="22768" y="16801"/>
                      <a:pt x="23588" y="17872"/>
                      <a:pt x="25427" y="15876"/>
                    </a:cubicBezTo>
                    <a:cubicBezTo>
                      <a:pt x="27171" y="13807"/>
                      <a:pt x="26404" y="12955"/>
                      <a:pt x="27970" y="10844"/>
                    </a:cubicBezTo>
                    <a:cubicBezTo>
                      <a:pt x="29451" y="8647"/>
                      <a:pt x="30155" y="9278"/>
                      <a:pt x="31332" y="6767"/>
                    </a:cubicBezTo>
                    <a:cubicBezTo>
                      <a:pt x="32404" y="4204"/>
                      <a:pt x="32140" y="2596"/>
                      <a:pt x="33023" y="22"/>
                    </a:cubicBezTo>
                    <a:lnTo>
                      <a:pt x="33023" y="22"/>
                    </a:lnTo>
                    <a:cubicBezTo>
                      <a:pt x="32440" y="85"/>
                      <a:pt x="31912" y="107"/>
                      <a:pt x="31416" y="107"/>
                    </a:cubicBezTo>
                    <a:cubicBezTo>
                      <a:pt x="30319" y="107"/>
                      <a:pt x="29373" y="0"/>
                      <a:pt x="28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72"/>
              <p:cNvSpPr/>
              <p:nvPr/>
            </p:nvSpPr>
            <p:spPr>
              <a:xfrm>
                <a:off x="3344297" y="2802765"/>
                <a:ext cx="167907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6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1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70" y="169"/>
                    </a:lnTo>
                    <a:cubicBezTo>
                      <a:pt x="5128" y="148"/>
                      <a:pt x="5086" y="105"/>
                      <a:pt x="5086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72"/>
              <p:cNvSpPr/>
              <p:nvPr/>
            </p:nvSpPr>
            <p:spPr>
              <a:xfrm>
                <a:off x="3174083" y="2938943"/>
                <a:ext cx="167907" cy="136180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5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2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81" y="168"/>
                    </a:lnTo>
                    <a:cubicBezTo>
                      <a:pt x="5128" y="147"/>
                      <a:pt x="5097" y="105"/>
                      <a:pt x="5097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72"/>
              <p:cNvSpPr/>
              <p:nvPr/>
            </p:nvSpPr>
            <p:spPr>
              <a:xfrm>
                <a:off x="3514510" y="266658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0" y="4067"/>
                    </a:lnTo>
                    <a:lnTo>
                      <a:pt x="0" y="4214"/>
                    </a:lnTo>
                    <a:lnTo>
                      <a:pt x="137" y="4245"/>
                    </a:lnTo>
                    <a:lnTo>
                      <a:pt x="5223" y="180"/>
                    </a:lnTo>
                    <a:lnTo>
                      <a:pt x="5170" y="169"/>
                    </a:lnTo>
                    <a:cubicBezTo>
                      <a:pt x="5128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72"/>
              <p:cNvSpPr/>
              <p:nvPr/>
            </p:nvSpPr>
            <p:spPr>
              <a:xfrm>
                <a:off x="3003901" y="3075089"/>
                <a:ext cx="167875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246" extrusionOk="0">
                    <a:moveTo>
                      <a:pt x="5085" y="1"/>
                    </a:moveTo>
                    <a:lnTo>
                      <a:pt x="0" y="4067"/>
                    </a:lnTo>
                    <a:lnTo>
                      <a:pt x="10" y="4214"/>
                    </a:lnTo>
                    <a:lnTo>
                      <a:pt x="147" y="4246"/>
                    </a:lnTo>
                    <a:lnTo>
                      <a:pt x="5233" y="180"/>
                    </a:lnTo>
                    <a:lnTo>
                      <a:pt x="5180" y="169"/>
                    </a:lnTo>
                    <a:cubicBezTo>
                      <a:pt x="5127" y="148"/>
                      <a:pt x="5096" y="106"/>
                      <a:pt x="5096" y="54"/>
                    </a:cubicBez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72"/>
              <p:cNvSpPr/>
              <p:nvPr/>
            </p:nvSpPr>
            <p:spPr>
              <a:xfrm>
                <a:off x="2834008" y="321126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1" y="4067"/>
                    </a:lnTo>
                    <a:lnTo>
                      <a:pt x="1" y="4214"/>
                    </a:lnTo>
                    <a:lnTo>
                      <a:pt x="137" y="4245"/>
                    </a:lnTo>
                    <a:lnTo>
                      <a:pt x="5222" y="180"/>
                    </a:lnTo>
                    <a:lnTo>
                      <a:pt x="5170" y="159"/>
                    </a:lnTo>
                    <a:cubicBezTo>
                      <a:pt x="5117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72"/>
              <p:cNvSpPr/>
              <p:nvPr/>
            </p:nvSpPr>
            <p:spPr>
              <a:xfrm>
                <a:off x="3684724" y="2583341"/>
                <a:ext cx="107885" cy="83280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2596" extrusionOk="0">
                    <a:moveTo>
                      <a:pt x="3363" y="1"/>
                    </a:moveTo>
                    <a:lnTo>
                      <a:pt x="3363" y="1"/>
                    </a:lnTo>
                    <a:cubicBezTo>
                      <a:pt x="3226" y="22"/>
                      <a:pt x="3100" y="32"/>
                      <a:pt x="2985" y="43"/>
                    </a:cubicBezTo>
                    <a:lnTo>
                      <a:pt x="1" y="2417"/>
                    </a:lnTo>
                    <a:lnTo>
                      <a:pt x="1" y="2565"/>
                    </a:lnTo>
                    <a:lnTo>
                      <a:pt x="137" y="2596"/>
                    </a:lnTo>
                    <a:lnTo>
                      <a:pt x="3352" y="32"/>
                    </a:lnTo>
                    <a:cubicBezTo>
                      <a:pt x="3352" y="22"/>
                      <a:pt x="3363" y="11"/>
                      <a:pt x="3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72"/>
              <p:cNvSpPr/>
              <p:nvPr/>
            </p:nvSpPr>
            <p:spPr>
              <a:xfrm>
                <a:off x="2831313" y="3347444"/>
                <a:ext cx="20091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682" extrusionOk="0">
                    <a:moveTo>
                      <a:pt x="221" y="0"/>
                    </a:moveTo>
                    <a:lnTo>
                      <a:pt x="1" y="179"/>
                    </a:lnTo>
                    <a:lnTo>
                      <a:pt x="6116" y="1681"/>
                    </a:lnTo>
                    <a:cubicBezTo>
                      <a:pt x="6168" y="1618"/>
                      <a:pt x="6210" y="1555"/>
                      <a:pt x="6263" y="148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72"/>
              <p:cNvSpPr/>
              <p:nvPr/>
            </p:nvSpPr>
            <p:spPr>
              <a:xfrm>
                <a:off x="3001527" y="3211267"/>
                <a:ext cx="313486" cy="81291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534" extrusionOk="0">
                    <a:moveTo>
                      <a:pt x="221" y="1"/>
                    </a:moveTo>
                    <a:lnTo>
                      <a:pt x="0" y="180"/>
                    </a:lnTo>
                    <a:lnTo>
                      <a:pt x="9582" y="2533"/>
                    </a:lnTo>
                    <a:cubicBezTo>
                      <a:pt x="9656" y="2470"/>
                      <a:pt x="9719" y="2417"/>
                      <a:pt x="9771" y="2354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72"/>
              <p:cNvSpPr/>
              <p:nvPr/>
            </p:nvSpPr>
            <p:spPr>
              <a:xfrm>
                <a:off x="2990749" y="2897143"/>
                <a:ext cx="13185" cy="3141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793" extrusionOk="0">
                    <a:moveTo>
                      <a:pt x="221" y="0"/>
                    </a:moveTo>
                    <a:lnTo>
                      <a:pt x="0" y="158"/>
                    </a:lnTo>
                    <a:lnTo>
                      <a:pt x="200" y="9793"/>
                    </a:lnTo>
                    <a:lnTo>
                      <a:pt x="410" y="961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72"/>
              <p:cNvSpPr/>
              <p:nvPr/>
            </p:nvSpPr>
            <p:spPr>
              <a:xfrm>
                <a:off x="2997164" y="3205556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0" y="232"/>
                    </a:lnTo>
                    <a:cubicBezTo>
                      <a:pt x="0" y="284"/>
                      <a:pt x="31" y="326"/>
                      <a:pt x="84" y="337"/>
                    </a:cubicBezTo>
                    <a:lnTo>
                      <a:pt x="136" y="358"/>
                    </a:lnTo>
                    <a:lnTo>
                      <a:pt x="357" y="179"/>
                    </a:lnTo>
                    <a:lnTo>
                      <a:pt x="220" y="14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72"/>
              <p:cNvSpPr/>
              <p:nvPr/>
            </p:nvSpPr>
            <p:spPr>
              <a:xfrm>
                <a:off x="3171741" y="3075089"/>
                <a:ext cx="283170" cy="72533"/>
              </a:xfrm>
              <a:custGeom>
                <a:avLst/>
                <a:gdLst/>
                <a:ahLst/>
                <a:cxnLst/>
                <a:rect l="l" t="t" r="r" b="b"/>
                <a:pathLst>
                  <a:path w="8827" h="2261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8437" y="2260"/>
                    </a:lnTo>
                    <a:cubicBezTo>
                      <a:pt x="8574" y="2207"/>
                      <a:pt x="8700" y="2155"/>
                      <a:pt x="8826" y="2123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72"/>
              <p:cNvSpPr/>
              <p:nvPr/>
            </p:nvSpPr>
            <p:spPr>
              <a:xfrm>
                <a:off x="3161636" y="2796381"/>
                <a:ext cx="12479" cy="2787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89" extrusionOk="0">
                    <a:moveTo>
                      <a:pt x="221" y="0"/>
                    </a:moveTo>
                    <a:cubicBezTo>
                      <a:pt x="158" y="94"/>
                      <a:pt x="84" y="210"/>
                      <a:pt x="0" y="315"/>
                    </a:cubicBezTo>
                    <a:lnTo>
                      <a:pt x="168" y="8689"/>
                    </a:lnTo>
                    <a:lnTo>
                      <a:pt x="389" y="85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72"/>
              <p:cNvSpPr/>
              <p:nvPr/>
            </p:nvSpPr>
            <p:spPr>
              <a:xfrm>
                <a:off x="3167025" y="3069379"/>
                <a:ext cx="1180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58" extrusionOk="0">
                    <a:moveTo>
                      <a:pt x="221" y="1"/>
                    </a:moveTo>
                    <a:lnTo>
                      <a:pt x="0" y="179"/>
                    </a:lnTo>
                    <a:lnTo>
                      <a:pt x="11" y="232"/>
                    </a:lnTo>
                    <a:cubicBezTo>
                      <a:pt x="11" y="284"/>
                      <a:pt x="42" y="326"/>
                      <a:pt x="95" y="347"/>
                    </a:cubicBezTo>
                    <a:lnTo>
                      <a:pt x="148" y="358"/>
                    </a:lnTo>
                    <a:lnTo>
                      <a:pt x="368" y="179"/>
                    </a:lnTo>
                    <a:lnTo>
                      <a:pt x="232" y="148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72"/>
              <p:cNvSpPr/>
              <p:nvPr/>
            </p:nvSpPr>
            <p:spPr>
              <a:xfrm>
                <a:off x="3332171" y="2684809"/>
                <a:ext cx="12158" cy="25417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7923" extrusionOk="0">
                    <a:moveTo>
                      <a:pt x="221" y="0"/>
                    </a:moveTo>
                    <a:cubicBezTo>
                      <a:pt x="148" y="0"/>
                      <a:pt x="74" y="11"/>
                      <a:pt x="1" y="11"/>
                    </a:cubicBezTo>
                    <a:lnTo>
                      <a:pt x="158" y="7922"/>
                    </a:lnTo>
                    <a:lnTo>
                      <a:pt x="379" y="774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72"/>
              <p:cNvSpPr/>
              <p:nvPr/>
            </p:nvSpPr>
            <p:spPr>
              <a:xfrm>
                <a:off x="3341955" y="2938943"/>
                <a:ext cx="253496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2102" extrusionOk="0">
                    <a:moveTo>
                      <a:pt x="221" y="0"/>
                    </a:moveTo>
                    <a:lnTo>
                      <a:pt x="0" y="179"/>
                    </a:lnTo>
                    <a:lnTo>
                      <a:pt x="7838" y="2101"/>
                    </a:lnTo>
                    <a:cubicBezTo>
                      <a:pt x="7859" y="2038"/>
                      <a:pt x="7880" y="1965"/>
                      <a:pt x="7901" y="1891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72"/>
              <p:cNvSpPr/>
              <p:nvPr/>
            </p:nvSpPr>
            <p:spPr>
              <a:xfrm>
                <a:off x="3337207" y="2933201"/>
                <a:ext cx="11870" cy="1151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9" extrusionOk="0">
                    <a:moveTo>
                      <a:pt x="222" y="1"/>
                    </a:moveTo>
                    <a:lnTo>
                      <a:pt x="1" y="179"/>
                    </a:lnTo>
                    <a:lnTo>
                      <a:pt x="12" y="232"/>
                    </a:lnTo>
                    <a:cubicBezTo>
                      <a:pt x="12" y="284"/>
                      <a:pt x="43" y="326"/>
                      <a:pt x="96" y="347"/>
                    </a:cubicBezTo>
                    <a:lnTo>
                      <a:pt x="148" y="358"/>
                    </a:lnTo>
                    <a:lnTo>
                      <a:pt x="369" y="179"/>
                    </a:lnTo>
                    <a:lnTo>
                      <a:pt x="232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72"/>
              <p:cNvSpPr/>
              <p:nvPr/>
            </p:nvSpPr>
            <p:spPr>
              <a:xfrm>
                <a:off x="3512169" y="2802765"/>
                <a:ext cx="195848" cy="52611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640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5936" y="1639"/>
                    </a:lnTo>
                    <a:cubicBezTo>
                      <a:pt x="5989" y="1576"/>
                      <a:pt x="6052" y="1513"/>
                      <a:pt x="6104" y="1450"/>
                    </a:cubicBez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72"/>
              <p:cNvSpPr/>
              <p:nvPr/>
            </p:nvSpPr>
            <p:spPr>
              <a:xfrm>
                <a:off x="3503732" y="2609646"/>
                <a:ext cx="10811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337" h="6021" extrusionOk="0">
                    <a:moveTo>
                      <a:pt x="221" y="0"/>
                    </a:moveTo>
                    <a:cubicBezTo>
                      <a:pt x="147" y="42"/>
                      <a:pt x="74" y="85"/>
                      <a:pt x="0" y="137"/>
                    </a:cubicBezTo>
                    <a:lnTo>
                      <a:pt x="116" y="6020"/>
                    </a:lnTo>
                    <a:lnTo>
                      <a:pt x="336" y="584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72"/>
              <p:cNvSpPr/>
              <p:nvPr/>
            </p:nvSpPr>
            <p:spPr>
              <a:xfrm>
                <a:off x="3507453" y="2797055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0" y="0"/>
                    </a:moveTo>
                    <a:lnTo>
                      <a:pt x="0" y="178"/>
                    </a:lnTo>
                    <a:lnTo>
                      <a:pt x="0" y="231"/>
                    </a:lnTo>
                    <a:cubicBezTo>
                      <a:pt x="0" y="283"/>
                      <a:pt x="42" y="326"/>
                      <a:pt x="84" y="347"/>
                    </a:cubicBezTo>
                    <a:lnTo>
                      <a:pt x="147" y="357"/>
                    </a:lnTo>
                    <a:lnTo>
                      <a:pt x="357" y="178"/>
                    </a:lnTo>
                    <a:lnTo>
                      <a:pt x="220" y="14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72"/>
              <p:cNvSpPr/>
              <p:nvPr/>
            </p:nvSpPr>
            <p:spPr>
              <a:xfrm>
                <a:off x="3675967" y="2583694"/>
                <a:ext cx="8790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85" extrusionOk="0">
                    <a:moveTo>
                      <a:pt x="1" y="0"/>
                    </a:moveTo>
                    <a:lnTo>
                      <a:pt x="53" y="2585"/>
                    </a:lnTo>
                    <a:lnTo>
                      <a:pt x="274" y="2406"/>
                    </a:lnTo>
                    <a:lnTo>
                      <a:pt x="221" y="11"/>
                    </a:lnTo>
                    <a:cubicBezTo>
                      <a:pt x="148" y="11"/>
                      <a:pt x="74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72"/>
              <p:cNvSpPr/>
              <p:nvPr/>
            </p:nvSpPr>
            <p:spPr>
              <a:xfrm>
                <a:off x="3682030" y="2666587"/>
                <a:ext cx="86648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832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2658" y="831"/>
                    </a:lnTo>
                    <a:cubicBezTo>
                      <a:pt x="2669" y="757"/>
                      <a:pt x="2690" y="684"/>
                      <a:pt x="2701" y="610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72"/>
              <p:cNvSpPr/>
              <p:nvPr/>
            </p:nvSpPr>
            <p:spPr>
              <a:xfrm>
                <a:off x="3677635" y="2660877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2" y="0"/>
                    </a:moveTo>
                    <a:lnTo>
                      <a:pt x="1" y="179"/>
                    </a:lnTo>
                    <a:lnTo>
                      <a:pt x="1" y="232"/>
                    </a:lnTo>
                    <a:cubicBezTo>
                      <a:pt x="1" y="284"/>
                      <a:pt x="43" y="326"/>
                      <a:pt x="85" y="347"/>
                    </a:cubicBezTo>
                    <a:lnTo>
                      <a:pt x="138" y="358"/>
                    </a:lnTo>
                    <a:lnTo>
                      <a:pt x="358" y="179"/>
                    </a:lnTo>
                    <a:lnTo>
                      <a:pt x="222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72"/>
              <p:cNvSpPr/>
              <p:nvPr/>
            </p:nvSpPr>
            <p:spPr>
              <a:xfrm>
                <a:off x="2747073" y="2571921"/>
                <a:ext cx="1052994" cy="875335"/>
              </a:xfrm>
              <a:custGeom>
                <a:avLst/>
                <a:gdLst/>
                <a:ahLst/>
                <a:cxnLst/>
                <a:rect l="l" t="t" r="r" b="b"/>
                <a:pathLst>
                  <a:path w="32824" h="27286" extrusionOk="0">
                    <a:moveTo>
                      <a:pt x="27959" y="336"/>
                    </a:moveTo>
                    <a:cubicBezTo>
                      <a:pt x="28466" y="336"/>
                      <a:pt x="28951" y="361"/>
                      <a:pt x="29450" y="388"/>
                    </a:cubicBezTo>
                    <a:cubicBezTo>
                      <a:pt x="29963" y="412"/>
                      <a:pt x="30483" y="439"/>
                      <a:pt x="31042" y="439"/>
                    </a:cubicBezTo>
                    <a:cubicBezTo>
                      <a:pt x="31468" y="439"/>
                      <a:pt x="31916" y="423"/>
                      <a:pt x="32403" y="378"/>
                    </a:cubicBezTo>
                    <a:lnTo>
                      <a:pt x="32403" y="378"/>
                    </a:lnTo>
                    <a:cubicBezTo>
                      <a:pt x="32056" y="1460"/>
                      <a:pt x="31898" y="2374"/>
                      <a:pt x="31751" y="3267"/>
                    </a:cubicBezTo>
                    <a:cubicBezTo>
                      <a:pt x="31551" y="4413"/>
                      <a:pt x="31373" y="5494"/>
                      <a:pt x="30806" y="6871"/>
                    </a:cubicBezTo>
                    <a:cubicBezTo>
                      <a:pt x="30164" y="8226"/>
                      <a:pt x="29671" y="8636"/>
                      <a:pt x="29104" y="9109"/>
                    </a:cubicBezTo>
                    <a:cubicBezTo>
                      <a:pt x="28641" y="9487"/>
                      <a:pt x="28126" y="9928"/>
                      <a:pt x="27465" y="10906"/>
                    </a:cubicBezTo>
                    <a:cubicBezTo>
                      <a:pt x="26687" y="11945"/>
                      <a:pt x="26466" y="12681"/>
                      <a:pt x="26256" y="13395"/>
                    </a:cubicBezTo>
                    <a:cubicBezTo>
                      <a:pt x="26025" y="14163"/>
                      <a:pt x="25815" y="14887"/>
                      <a:pt x="24922" y="15938"/>
                    </a:cubicBezTo>
                    <a:cubicBezTo>
                      <a:pt x="23965" y="16968"/>
                      <a:pt x="23325" y="17136"/>
                      <a:pt x="22569" y="17336"/>
                    </a:cubicBezTo>
                    <a:cubicBezTo>
                      <a:pt x="21938" y="17504"/>
                      <a:pt x="21213" y="17693"/>
                      <a:pt x="20246" y="18460"/>
                    </a:cubicBezTo>
                    <a:cubicBezTo>
                      <a:pt x="19195" y="19227"/>
                      <a:pt x="18849" y="19942"/>
                      <a:pt x="18513" y="20635"/>
                    </a:cubicBezTo>
                    <a:cubicBezTo>
                      <a:pt x="18166" y="21349"/>
                      <a:pt x="17830" y="22032"/>
                      <a:pt x="16706" y="22757"/>
                    </a:cubicBezTo>
                    <a:cubicBezTo>
                      <a:pt x="15916" y="23211"/>
                      <a:pt x="15306" y="23327"/>
                      <a:pt x="14743" y="23327"/>
                    </a:cubicBezTo>
                    <a:cubicBezTo>
                      <a:pt x="14445" y="23327"/>
                      <a:pt x="14160" y="23294"/>
                      <a:pt x="13869" y="23262"/>
                    </a:cubicBezTo>
                    <a:cubicBezTo>
                      <a:pt x="13540" y="23221"/>
                      <a:pt x="13205" y="23179"/>
                      <a:pt x="12839" y="23179"/>
                    </a:cubicBezTo>
                    <a:cubicBezTo>
                      <a:pt x="12340" y="23179"/>
                      <a:pt x="11784" y="23257"/>
                      <a:pt x="11105" y="23524"/>
                    </a:cubicBezTo>
                    <a:cubicBezTo>
                      <a:pt x="9834" y="23955"/>
                      <a:pt x="9372" y="24607"/>
                      <a:pt x="8920" y="25237"/>
                    </a:cubicBezTo>
                    <a:cubicBezTo>
                      <a:pt x="8458" y="25888"/>
                      <a:pt x="8027" y="26487"/>
                      <a:pt x="6713" y="26844"/>
                    </a:cubicBezTo>
                    <a:cubicBezTo>
                      <a:pt x="6370" y="26920"/>
                      <a:pt x="6060" y="26953"/>
                      <a:pt x="5775" y="26953"/>
                    </a:cubicBezTo>
                    <a:cubicBezTo>
                      <a:pt x="4915" y="26953"/>
                      <a:pt x="4274" y="26655"/>
                      <a:pt x="3603" y="26340"/>
                    </a:cubicBezTo>
                    <a:cubicBezTo>
                      <a:pt x="2858" y="25993"/>
                      <a:pt x="2080" y="25636"/>
                      <a:pt x="956" y="25636"/>
                    </a:cubicBezTo>
                    <a:lnTo>
                      <a:pt x="841" y="25636"/>
                    </a:lnTo>
                    <a:cubicBezTo>
                      <a:pt x="1124" y="24480"/>
                      <a:pt x="935" y="23619"/>
                      <a:pt x="757" y="22788"/>
                    </a:cubicBezTo>
                    <a:cubicBezTo>
                      <a:pt x="546" y="21822"/>
                      <a:pt x="346" y="20918"/>
                      <a:pt x="946" y="19647"/>
                    </a:cubicBezTo>
                    <a:cubicBezTo>
                      <a:pt x="1586" y="18439"/>
                      <a:pt x="2270" y="18155"/>
                      <a:pt x="2994" y="17840"/>
                    </a:cubicBezTo>
                    <a:cubicBezTo>
                      <a:pt x="3719" y="17546"/>
                      <a:pt x="4455" y="17231"/>
                      <a:pt x="5148" y="16096"/>
                    </a:cubicBezTo>
                    <a:cubicBezTo>
                      <a:pt x="5863" y="15034"/>
                      <a:pt x="5947" y="14226"/>
                      <a:pt x="6020" y="13437"/>
                    </a:cubicBezTo>
                    <a:cubicBezTo>
                      <a:pt x="6104" y="12608"/>
                      <a:pt x="6188" y="11809"/>
                      <a:pt x="7124" y="10801"/>
                    </a:cubicBezTo>
                    <a:cubicBezTo>
                      <a:pt x="8090" y="9844"/>
                      <a:pt x="8826" y="9676"/>
                      <a:pt x="9603" y="9498"/>
                    </a:cubicBezTo>
                    <a:cubicBezTo>
                      <a:pt x="10349" y="9319"/>
                      <a:pt x="11116" y="9141"/>
                      <a:pt x="12093" y="8279"/>
                    </a:cubicBezTo>
                    <a:cubicBezTo>
                      <a:pt x="13060" y="7502"/>
                      <a:pt x="13407" y="6839"/>
                      <a:pt x="13701" y="6262"/>
                    </a:cubicBezTo>
                    <a:cubicBezTo>
                      <a:pt x="14058" y="5568"/>
                      <a:pt x="14373" y="4969"/>
                      <a:pt x="15581" y="4265"/>
                    </a:cubicBezTo>
                    <a:cubicBezTo>
                      <a:pt x="16811" y="3635"/>
                      <a:pt x="17567" y="3582"/>
                      <a:pt x="18355" y="3530"/>
                    </a:cubicBezTo>
                    <a:cubicBezTo>
                      <a:pt x="19101" y="3477"/>
                      <a:pt x="19879" y="3425"/>
                      <a:pt x="21045" y="2900"/>
                    </a:cubicBezTo>
                    <a:cubicBezTo>
                      <a:pt x="22158" y="2468"/>
                      <a:pt x="22695" y="2048"/>
                      <a:pt x="23167" y="1691"/>
                    </a:cubicBezTo>
                    <a:cubicBezTo>
                      <a:pt x="23755" y="1239"/>
                      <a:pt x="24260" y="850"/>
                      <a:pt x="25721" y="525"/>
                    </a:cubicBezTo>
                    <a:cubicBezTo>
                      <a:pt x="26562" y="381"/>
                      <a:pt x="27280" y="336"/>
                      <a:pt x="27959" y="336"/>
                    </a:cubicBezTo>
                    <a:close/>
                    <a:moveTo>
                      <a:pt x="27975" y="1"/>
                    </a:moveTo>
                    <a:cubicBezTo>
                      <a:pt x="27275" y="1"/>
                      <a:pt x="26533" y="47"/>
                      <a:pt x="25657" y="199"/>
                    </a:cubicBezTo>
                    <a:cubicBezTo>
                      <a:pt x="24113" y="535"/>
                      <a:pt x="23556" y="966"/>
                      <a:pt x="22968" y="1418"/>
                    </a:cubicBezTo>
                    <a:cubicBezTo>
                      <a:pt x="22484" y="1786"/>
                      <a:pt x="21990" y="2174"/>
                      <a:pt x="20919" y="2594"/>
                    </a:cubicBezTo>
                    <a:cubicBezTo>
                      <a:pt x="19795" y="3089"/>
                      <a:pt x="19048" y="3141"/>
                      <a:pt x="18334" y="3194"/>
                    </a:cubicBezTo>
                    <a:cubicBezTo>
                      <a:pt x="17535" y="3246"/>
                      <a:pt x="16716" y="3309"/>
                      <a:pt x="15424" y="3971"/>
                    </a:cubicBezTo>
                    <a:cubicBezTo>
                      <a:pt x="14121" y="4728"/>
                      <a:pt x="13774" y="5400"/>
                      <a:pt x="13407" y="6104"/>
                    </a:cubicBezTo>
                    <a:cubicBezTo>
                      <a:pt x="13112" y="6682"/>
                      <a:pt x="12797" y="7291"/>
                      <a:pt x="11883" y="8027"/>
                    </a:cubicBezTo>
                    <a:cubicBezTo>
                      <a:pt x="10958" y="8825"/>
                      <a:pt x="10265" y="8993"/>
                      <a:pt x="9519" y="9172"/>
                    </a:cubicBezTo>
                    <a:cubicBezTo>
                      <a:pt x="8731" y="9351"/>
                      <a:pt x="7922" y="9540"/>
                      <a:pt x="6882" y="10569"/>
                    </a:cubicBezTo>
                    <a:cubicBezTo>
                      <a:pt x="5863" y="11672"/>
                      <a:pt x="5779" y="12513"/>
                      <a:pt x="5684" y="13406"/>
                    </a:cubicBezTo>
                    <a:cubicBezTo>
                      <a:pt x="5611" y="14152"/>
                      <a:pt x="5537" y="14919"/>
                      <a:pt x="4864" y="15907"/>
                    </a:cubicBezTo>
                    <a:cubicBezTo>
                      <a:pt x="4224" y="16968"/>
                      <a:pt x="3561" y="17241"/>
                      <a:pt x="2868" y="17535"/>
                    </a:cubicBezTo>
                    <a:cubicBezTo>
                      <a:pt x="2122" y="17850"/>
                      <a:pt x="1345" y="18176"/>
                      <a:pt x="652" y="19489"/>
                    </a:cubicBezTo>
                    <a:cubicBezTo>
                      <a:pt x="0" y="20876"/>
                      <a:pt x="220" y="21885"/>
                      <a:pt x="430" y="22862"/>
                    </a:cubicBezTo>
                    <a:cubicBezTo>
                      <a:pt x="609" y="23703"/>
                      <a:pt x="799" y="24586"/>
                      <a:pt x="451" y="25772"/>
                    </a:cubicBezTo>
                    <a:cubicBezTo>
                      <a:pt x="441" y="25825"/>
                      <a:pt x="451" y="25877"/>
                      <a:pt x="483" y="25919"/>
                    </a:cubicBezTo>
                    <a:cubicBezTo>
                      <a:pt x="510" y="25956"/>
                      <a:pt x="554" y="25985"/>
                      <a:pt x="606" y="25985"/>
                    </a:cubicBezTo>
                    <a:cubicBezTo>
                      <a:pt x="614" y="25985"/>
                      <a:pt x="622" y="25984"/>
                      <a:pt x="631" y="25982"/>
                    </a:cubicBezTo>
                    <a:cubicBezTo>
                      <a:pt x="735" y="25976"/>
                      <a:pt x="836" y="25973"/>
                      <a:pt x="934" y="25973"/>
                    </a:cubicBezTo>
                    <a:cubicBezTo>
                      <a:pt x="1998" y="25973"/>
                      <a:pt x="2745" y="26318"/>
                      <a:pt x="3456" y="26645"/>
                    </a:cubicBezTo>
                    <a:cubicBezTo>
                      <a:pt x="4140" y="26960"/>
                      <a:pt x="4833" y="27285"/>
                      <a:pt x="5779" y="27285"/>
                    </a:cubicBezTo>
                    <a:cubicBezTo>
                      <a:pt x="6094" y="27285"/>
                      <a:pt x="6430" y="27254"/>
                      <a:pt x="6798" y="27170"/>
                    </a:cubicBezTo>
                    <a:cubicBezTo>
                      <a:pt x="8226" y="26781"/>
                      <a:pt x="8721" y="26098"/>
                      <a:pt x="9193" y="25436"/>
                    </a:cubicBezTo>
                    <a:cubicBezTo>
                      <a:pt x="9624" y="24817"/>
                      <a:pt x="10045" y="24238"/>
                      <a:pt x="11221" y="23839"/>
                    </a:cubicBezTo>
                    <a:cubicBezTo>
                      <a:pt x="11865" y="23588"/>
                      <a:pt x="12395" y="23515"/>
                      <a:pt x="12873" y="23515"/>
                    </a:cubicBezTo>
                    <a:cubicBezTo>
                      <a:pt x="13213" y="23515"/>
                      <a:pt x="13527" y="23552"/>
                      <a:pt x="13837" y="23587"/>
                    </a:cubicBezTo>
                    <a:cubicBezTo>
                      <a:pt x="14149" y="23624"/>
                      <a:pt x="14455" y="23660"/>
                      <a:pt x="14776" y="23660"/>
                    </a:cubicBezTo>
                    <a:cubicBezTo>
                      <a:pt x="15374" y="23660"/>
                      <a:pt x="16026" y="23533"/>
                      <a:pt x="16874" y="23041"/>
                    </a:cubicBezTo>
                    <a:cubicBezTo>
                      <a:pt x="18093" y="22263"/>
                      <a:pt x="18460" y="21507"/>
                      <a:pt x="18817" y="20782"/>
                    </a:cubicBezTo>
                    <a:cubicBezTo>
                      <a:pt x="19143" y="20099"/>
                      <a:pt x="19459" y="19447"/>
                      <a:pt x="20456" y="18723"/>
                    </a:cubicBezTo>
                    <a:cubicBezTo>
                      <a:pt x="21360" y="17997"/>
                      <a:pt x="22022" y="17829"/>
                      <a:pt x="22653" y="17661"/>
                    </a:cubicBezTo>
                    <a:cubicBezTo>
                      <a:pt x="23419" y="17462"/>
                      <a:pt x="24145" y="17273"/>
                      <a:pt x="25174" y="16159"/>
                    </a:cubicBezTo>
                    <a:cubicBezTo>
                      <a:pt x="26109" y="15045"/>
                      <a:pt x="26351" y="14257"/>
                      <a:pt x="26582" y="13490"/>
                    </a:cubicBezTo>
                    <a:cubicBezTo>
                      <a:pt x="26781" y="12807"/>
                      <a:pt x="26991" y="12093"/>
                      <a:pt x="27738" y="11105"/>
                    </a:cubicBezTo>
                    <a:cubicBezTo>
                      <a:pt x="28378" y="10149"/>
                      <a:pt x="28852" y="9750"/>
                      <a:pt x="29314" y="9361"/>
                    </a:cubicBezTo>
                    <a:cubicBezTo>
                      <a:pt x="29891" y="8888"/>
                      <a:pt x="30438" y="8436"/>
                      <a:pt x="31110" y="7007"/>
                    </a:cubicBezTo>
                    <a:cubicBezTo>
                      <a:pt x="31698" y="5589"/>
                      <a:pt x="31888" y="4486"/>
                      <a:pt x="32077" y="3320"/>
                    </a:cubicBezTo>
                    <a:cubicBezTo>
                      <a:pt x="32245" y="2384"/>
                      <a:pt x="32403" y="1408"/>
                      <a:pt x="32802" y="241"/>
                    </a:cubicBezTo>
                    <a:cubicBezTo>
                      <a:pt x="32823" y="189"/>
                      <a:pt x="32812" y="126"/>
                      <a:pt x="32781" y="84"/>
                    </a:cubicBezTo>
                    <a:cubicBezTo>
                      <a:pt x="32739" y="42"/>
                      <a:pt x="32686" y="21"/>
                      <a:pt x="32634" y="21"/>
                    </a:cubicBezTo>
                    <a:cubicBezTo>
                      <a:pt x="32052" y="85"/>
                      <a:pt x="31525" y="107"/>
                      <a:pt x="31030" y="107"/>
                    </a:cubicBezTo>
                    <a:cubicBezTo>
                      <a:pt x="30479" y="107"/>
                      <a:pt x="29969" y="80"/>
                      <a:pt x="29471" y="52"/>
                    </a:cubicBezTo>
                    <a:cubicBezTo>
                      <a:pt x="28971" y="25"/>
                      <a:pt x="28484" y="1"/>
                      <a:pt x="27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9" name="Google Shape;1789;p72"/>
            <p:cNvGrpSpPr/>
            <p:nvPr/>
          </p:nvGrpSpPr>
          <p:grpSpPr>
            <a:xfrm>
              <a:off x="3749402" y="2151997"/>
              <a:ext cx="1645191" cy="1154430"/>
              <a:chOff x="1030114" y="2391922"/>
              <a:chExt cx="1645191" cy="1154430"/>
            </a:xfrm>
          </p:grpSpPr>
          <p:sp>
            <p:nvSpPr>
              <p:cNvPr id="1790" name="Google Shape;1790;p72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72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72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72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72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72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72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72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72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72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0" name="Google Shape;1800;p72"/>
          <p:cNvSpPr/>
          <p:nvPr/>
        </p:nvSpPr>
        <p:spPr>
          <a:xfrm>
            <a:off x="1674129" y="1231762"/>
            <a:ext cx="356438" cy="354527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1" name="Google Shape;1801;p72"/>
          <p:cNvGrpSpPr/>
          <p:nvPr/>
        </p:nvGrpSpPr>
        <p:grpSpPr>
          <a:xfrm>
            <a:off x="7113426" y="1231280"/>
            <a:ext cx="356438" cy="355498"/>
            <a:chOff x="-34778075" y="2272675"/>
            <a:chExt cx="293800" cy="293025"/>
          </a:xfrm>
        </p:grpSpPr>
        <p:sp>
          <p:nvSpPr>
            <p:cNvPr id="1802" name="Google Shape;1802;p72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2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2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73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6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分工比例</a:t>
            </a:r>
            <a:endParaRPr/>
          </a:p>
        </p:txBody>
      </p:sp>
      <p:sp>
        <p:nvSpPr>
          <p:cNvPr id="1810" name="Google Shape;1810;p73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11" name="Google Shape;1811;p73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763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其實就是分工表</a:t>
            </a:r>
            <a:endParaRPr/>
          </a:p>
        </p:txBody>
      </p:sp>
      <p:grpSp>
        <p:nvGrpSpPr>
          <p:cNvPr id="1812" name="Google Shape;1812;p73"/>
          <p:cNvGrpSpPr/>
          <p:nvPr/>
        </p:nvGrpSpPr>
        <p:grpSpPr>
          <a:xfrm>
            <a:off x="720004" y="3159923"/>
            <a:ext cx="3725019" cy="1471174"/>
            <a:chOff x="719996" y="3120644"/>
            <a:chExt cx="3824455" cy="1510446"/>
          </a:xfrm>
        </p:grpSpPr>
        <p:grpSp>
          <p:nvGrpSpPr>
            <p:cNvPr id="1813" name="Google Shape;1813;p73"/>
            <p:cNvGrpSpPr/>
            <p:nvPr/>
          </p:nvGrpSpPr>
          <p:grpSpPr>
            <a:xfrm>
              <a:off x="1860158" y="3466519"/>
              <a:ext cx="2295721" cy="1136975"/>
              <a:chOff x="1230758" y="2353844"/>
              <a:chExt cx="2295721" cy="1136975"/>
            </a:xfrm>
          </p:grpSpPr>
          <p:sp>
            <p:nvSpPr>
              <p:cNvPr id="1814" name="Google Shape;1814;p73"/>
              <p:cNvSpPr/>
              <p:nvPr/>
            </p:nvSpPr>
            <p:spPr>
              <a:xfrm>
                <a:off x="1239169" y="2362255"/>
                <a:ext cx="2134281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18" h="30754" extrusionOk="0">
                    <a:moveTo>
                      <a:pt x="2228" y="1"/>
                    </a:moveTo>
                    <a:cubicBezTo>
                      <a:pt x="100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1009" y="30754"/>
                      <a:pt x="2228" y="30754"/>
                    </a:cubicBezTo>
                    <a:lnTo>
                      <a:pt x="56390" y="30754"/>
                    </a:lnTo>
                    <a:cubicBezTo>
                      <a:pt x="57609" y="30754"/>
                      <a:pt x="58618" y="29756"/>
                      <a:pt x="58618" y="28526"/>
                    </a:cubicBezTo>
                    <a:lnTo>
                      <a:pt x="58618" y="2228"/>
                    </a:lnTo>
                    <a:cubicBezTo>
                      <a:pt x="58618" y="999"/>
                      <a:pt x="57609" y="1"/>
                      <a:pt x="563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73"/>
              <p:cNvSpPr/>
              <p:nvPr/>
            </p:nvSpPr>
            <p:spPr>
              <a:xfrm>
                <a:off x="1230758" y="2353844"/>
                <a:ext cx="2151103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0" h="31227" extrusionOk="0">
                    <a:moveTo>
                      <a:pt x="56621" y="463"/>
                    </a:moveTo>
                    <a:cubicBezTo>
                      <a:pt x="57714" y="463"/>
                      <a:pt x="58607" y="1356"/>
                      <a:pt x="58607" y="2459"/>
                    </a:cubicBezTo>
                    <a:lnTo>
                      <a:pt x="58607" y="28757"/>
                    </a:lnTo>
                    <a:cubicBezTo>
                      <a:pt x="58607" y="29861"/>
                      <a:pt x="57714" y="30754"/>
                      <a:pt x="56621" y="30754"/>
                    </a:cubicBezTo>
                    <a:lnTo>
                      <a:pt x="2459" y="30754"/>
                    </a:lnTo>
                    <a:cubicBezTo>
                      <a:pt x="1366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6" y="463"/>
                      <a:pt x="2459" y="463"/>
                    </a:cubicBezTo>
                    <a:close/>
                    <a:moveTo>
                      <a:pt x="2459" y="1"/>
                    </a:moveTo>
                    <a:cubicBezTo>
                      <a:pt x="1104" y="1"/>
                      <a:pt x="0" y="1103"/>
                      <a:pt x="0" y="2459"/>
                    </a:cubicBezTo>
                    <a:lnTo>
                      <a:pt x="0" y="28757"/>
                    </a:lnTo>
                    <a:cubicBezTo>
                      <a:pt x="0" y="30113"/>
                      <a:pt x="1104" y="31227"/>
                      <a:pt x="2459" y="31227"/>
                    </a:cubicBezTo>
                    <a:lnTo>
                      <a:pt x="56621" y="31227"/>
                    </a:lnTo>
                    <a:cubicBezTo>
                      <a:pt x="57976" y="31227"/>
                      <a:pt x="59080" y="30113"/>
                      <a:pt x="59080" y="28757"/>
                    </a:cubicBezTo>
                    <a:lnTo>
                      <a:pt x="59080" y="2459"/>
                    </a:lnTo>
                    <a:cubicBezTo>
                      <a:pt x="59080" y="1103"/>
                      <a:pt x="57976" y="1"/>
                      <a:pt x="56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73"/>
              <p:cNvSpPr/>
              <p:nvPr/>
            </p:nvSpPr>
            <p:spPr>
              <a:xfrm>
                <a:off x="1384151" y="2362255"/>
                <a:ext cx="2133917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08" h="30754" extrusionOk="0">
                    <a:moveTo>
                      <a:pt x="2228" y="1"/>
                    </a:moveTo>
                    <a:cubicBezTo>
                      <a:pt x="99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999" y="30754"/>
                      <a:pt x="2228" y="30754"/>
                    </a:cubicBezTo>
                    <a:lnTo>
                      <a:pt x="56380" y="30754"/>
                    </a:lnTo>
                    <a:cubicBezTo>
                      <a:pt x="57609" y="30754"/>
                      <a:pt x="58607" y="29756"/>
                      <a:pt x="58607" y="28526"/>
                    </a:cubicBezTo>
                    <a:lnTo>
                      <a:pt x="58607" y="2228"/>
                    </a:lnTo>
                    <a:cubicBezTo>
                      <a:pt x="58607" y="999"/>
                      <a:pt x="57609" y="1"/>
                      <a:pt x="56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73"/>
              <p:cNvSpPr/>
              <p:nvPr/>
            </p:nvSpPr>
            <p:spPr>
              <a:xfrm>
                <a:off x="1375340" y="2353844"/>
                <a:ext cx="2151139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1" h="31227" extrusionOk="0">
                    <a:moveTo>
                      <a:pt x="56622" y="463"/>
                    </a:moveTo>
                    <a:cubicBezTo>
                      <a:pt x="57725" y="463"/>
                      <a:pt x="58618" y="1356"/>
                      <a:pt x="58618" y="2459"/>
                    </a:cubicBezTo>
                    <a:lnTo>
                      <a:pt x="58618" y="28757"/>
                    </a:lnTo>
                    <a:cubicBezTo>
                      <a:pt x="58618" y="29861"/>
                      <a:pt x="57725" y="30754"/>
                      <a:pt x="56622" y="30754"/>
                    </a:cubicBezTo>
                    <a:lnTo>
                      <a:pt x="2470" y="30754"/>
                    </a:lnTo>
                    <a:cubicBezTo>
                      <a:pt x="1367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7" y="463"/>
                      <a:pt x="2470" y="463"/>
                    </a:cubicBezTo>
                    <a:close/>
                    <a:moveTo>
                      <a:pt x="2470" y="1"/>
                    </a:moveTo>
                    <a:cubicBezTo>
                      <a:pt x="1105" y="1"/>
                      <a:pt x="1" y="1103"/>
                      <a:pt x="1" y="2459"/>
                    </a:cubicBezTo>
                    <a:lnTo>
                      <a:pt x="1" y="28757"/>
                    </a:lnTo>
                    <a:cubicBezTo>
                      <a:pt x="1" y="30113"/>
                      <a:pt x="1105" y="31227"/>
                      <a:pt x="2470" y="31227"/>
                    </a:cubicBezTo>
                    <a:lnTo>
                      <a:pt x="56622" y="31227"/>
                    </a:lnTo>
                    <a:cubicBezTo>
                      <a:pt x="57977" y="31227"/>
                      <a:pt x="59081" y="30113"/>
                      <a:pt x="59081" y="28757"/>
                    </a:cubicBezTo>
                    <a:lnTo>
                      <a:pt x="59081" y="2459"/>
                    </a:lnTo>
                    <a:cubicBezTo>
                      <a:pt x="59081" y="1103"/>
                      <a:pt x="57977" y="1"/>
                      <a:pt x="56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73"/>
              <p:cNvSpPr/>
              <p:nvPr/>
            </p:nvSpPr>
            <p:spPr>
              <a:xfrm>
                <a:off x="1513841" y="2491945"/>
                <a:ext cx="1874532" cy="860405"/>
              </a:xfrm>
              <a:custGeom>
                <a:avLst/>
                <a:gdLst/>
                <a:ahLst/>
                <a:cxnLst/>
                <a:rect l="l" t="t" r="r" b="b"/>
                <a:pathLst>
                  <a:path w="51484" h="23631" extrusionOk="0">
                    <a:moveTo>
                      <a:pt x="25742" y="2806"/>
                    </a:moveTo>
                    <a:cubicBezTo>
                      <a:pt x="30712" y="2806"/>
                      <a:pt x="34746" y="6841"/>
                      <a:pt x="34746" y="11821"/>
                    </a:cubicBezTo>
                    <a:cubicBezTo>
                      <a:pt x="34746" y="16790"/>
                      <a:pt x="30712" y="20825"/>
                      <a:pt x="25742" y="20825"/>
                    </a:cubicBezTo>
                    <a:cubicBezTo>
                      <a:pt x="20762" y="20825"/>
                      <a:pt x="16727" y="16790"/>
                      <a:pt x="16727" y="11821"/>
                    </a:cubicBezTo>
                    <a:cubicBezTo>
                      <a:pt x="16727" y="6841"/>
                      <a:pt x="20762" y="2806"/>
                      <a:pt x="25742" y="2806"/>
                    </a:cubicBezTo>
                    <a:close/>
                    <a:moveTo>
                      <a:pt x="4802" y="0"/>
                    </a:moveTo>
                    <a:cubicBezTo>
                      <a:pt x="4434" y="0"/>
                      <a:pt x="4182" y="221"/>
                      <a:pt x="4119" y="557"/>
                    </a:cubicBezTo>
                    <a:lnTo>
                      <a:pt x="4119" y="568"/>
                    </a:lnTo>
                    <a:cubicBezTo>
                      <a:pt x="3867" y="2417"/>
                      <a:pt x="2407" y="3867"/>
                      <a:pt x="558" y="4119"/>
                    </a:cubicBezTo>
                    <a:cubicBezTo>
                      <a:pt x="558" y="4119"/>
                      <a:pt x="558" y="4130"/>
                      <a:pt x="547" y="4130"/>
                    </a:cubicBezTo>
                    <a:cubicBezTo>
                      <a:pt x="63" y="4224"/>
                      <a:pt x="0" y="4413"/>
                      <a:pt x="0" y="4823"/>
                    </a:cubicBezTo>
                    <a:lnTo>
                      <a:pt x="0" y="18807"/>
                    </a:lnTo>
                    <a:cubicBezTo>
                      <a:pt x="0" y="19228"/>
                      <a:pt x="63" y="19407"/>
                      <a:pt x="547" y="19512"/>
                    </a:cubicBezTo>
                    <a:lnTo>
                      <a:pt x="558" y="19512"/>
                    </a:lnTo>
                    <a:cubicBezTo>
                      <a:pt x="2407" y="19764"/>
                      <a:pt x="3867" y="21224"/>
                      <a:pt x="4119" y="23073"/>
                    </a:cubicBezTo>
                    <a:cubicBezTo>
                      <a:pt x="4182" y="23409"/>
                      <a:pt x="4434" y="23630"/>
                      <a:pt x="4802" y="23630"/>
                    </a:cubicBezTo>
                    <a:lnTo>
                      <a:pt x="46682" y="23630"/>
                    </a:lnTo>
                    <a:cubicBezTo>
                      <a:pt x="47039" y="23630"/>
                      <a:pt x="47302" y="23409"/>
                      <a:pt x="47354" y="23073"/>
                    </a:cubicBezTo>
                    <a:lnTo>
                      <a:pt x="47365" y="23073"/>
                    </a:lnTo>
                    <a:cubicBezTo>
                      <a:pt x="47607" y="21224"/>
                      <a:pt x="49067" y="19764"/>
                      <a:pt x="50916" y="19512"/>
                    </a:cubicBezTo>
                    <a:lnTo>
                      <a:pt x="50927" y="19512"/>
                    </a:lnTo>
                    <a:cubicBezTo>
                      <a:pt x="51410" y="19407"/>
                      <a:pt x="51483" y="19228"/>
                      <a:pt x="51483" y="18807"/>
                    </a:cubicBezTo>
                    <a:lnTo>
                      <a:pt x="51483" y="4823"/>
                    </a:lnTo>
                    <a:cubicBezTo>
                      <a:pt x="51483" y="4413"/>
                      <a:pt x="51410" y="4224"/>
                      <a:pt x="50927" y="4130"/>
                    </a:cubicBezTo>
                    <a:lnTo>
                      <a:pt x="50916" y="4119"/>
                    </a:lnTo>
                    <a:cubicBezTo>
                      <a:pt x="49067" y="3867"/>
                      <a:pt x="47607" y="2417"/>
                      <a:pt x="47365" y="568"/>
                    </a:cubicBezTo>
                    <a:lnTo>
                      <a:pt x="47354" y="557"/>
                    </a:lnTo>
                    <a:cubicBezTo>
                      <a:pt x="47302" y="221"/>
                      <a:pt x="47039" y="0"/>
                      <a:pt x="466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73"/>
              <p:cNvSpPr/>
              <p:nvPr/>
            </p:nvSpPr>
            <p:spPr>
              <a:xfrm>
                <a:off x="2337056" y="2731809"/>
                <a:ext cx="228036" cy="38066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0455" extrusionOk="0">
                    <a:moveTo>
                      <a:pt x="2501" y="0"/>
                    </a:moveTo>
                    <a:lnTo>
                      <a:pt x="2501" y="1544"/>
                    </a:lnTo>
                    <a:cubicBezTo>
                      <a:pt x="1241" y="1787"/>
                      <a:pt x="453" y="2553"/>
                      <a:pt x="453" y="3667"/>
                    </a:cubicBezTo>
                    <a:cubicBezTo>
                      <a:pt x="453" y="6251"/>
                      <a:pt x="4309" y="5485"/>
                      <a:pt x="4309" y="6777"/>
                    </a:cubicBezTo>
                    <a:cubicBezTo>
                      <a:pt x="4309" y="7197"/>
                      <a:pt x="3941" y="7418"/>
                      <a:pt x="3363" y="7418"/>
                    </a:cubicBezTo>
                    <a:cubicBezTo>
                      <a:pt x="2596" y="7418"/>
                      <a:pt x="1472" y="6977"/>
                      <a:pt x="726" y="6314"/>
                    </a:cubicBezTo>
                    <a:lnTo>
                      <a:pt x="1" y="7743"/>
                    </a:lnTo>
                    <a:cubicBezTo>
                      <a:pt x="673" y="8301"/>
                      <a:pt x="1567" y="8700"/>
                      <a:pt x="2501" y="8836"/>
                    </a:cubicBezTo>
                    <a:lnTo>
                      <a:pt x="2501" y="10454"/>
                    </a:lnTo>
                    <a:lnTo>
                      <a:pt x="3878" y="10454"/>
                    </a:lnTo>
                    <a:lnTo>
                      <a:pt x="3878" y="8889"/>
                    </a:lnTo>
                    <a:cubicBezTo>
                      <a:pt x="5244" y="8731"/>
                      <a:pt x="6263" y="7975"/>
                      <a:pt x="6263" y="6683"/>
                    </a:cubicBezTo>
                    <a:cubicBezTo>
                      <a:pt x="6263" y="4045"/>
                      <a:pt x="2396" y="4759"/>
                      <a:pt x="2396" y="3499"/>
                    </a:cubicBezTo>
                    <a:cubicBezTo>
                      <a:pt x="2396" y="3152"/>
                      <a:pt x="2722" y="2973"/>
                      <a:pt x="3206" y="2973"/>
                    </a:cubicBezTo>
                    <a:cubicBezTo>
                      <a:pt x="3794" y="2973"/>
                      <a:pt x="4771" y="3289"/>
                      <a:pt x="5538" y="3730"/>
                    </a:cubicBezTo>
                    <a:lnTo>
                      <a:pt x="6242" y="2280"/>
                    </a:lnTo>
                    <a:cubicBezTo>
                      <a:pt x="5611" y="1881"/>
                      <a:pt x="4761" y="1586"/>
                      <a:pt x="3878" y="1492"/>
                    </a:cubicBez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73"/>
              <p:cNvSpPr/>
              <p:nvPr/>
            </p:nvSpPr>
            <p:spPr>
              <a:xfrm>
                <a:off x="1679867" y="2803317"/>
                <a:ext cx="237976" cy="237976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6536" extrusionOk="0">
                    <a:moveTo>
                      <a:pt x="3268" y="1"/>
                    </a:moveTo>
                    <a:cubicBezTo>
                      <a:pt x="1461" y="1"/>
                      <a:pt x="0" y="1462"/>
                      <a:pt x="0" y="3269"/>
                    </a:cubicBezTo>
                    <a:cubicBezTo>
                      <a:pt x="0" y="5065"/>
                      <a:pt x="1461" y="6536"/>
                      <a:pt x="3268" y="6536"/>
                    </a:cubicBezTo>
                    <a:cubicBezTo>
                      <a:pt x="5075" y="6536"/>
                      <a:pt x="6535" y="5065"/>
                      <a:pt x="6535" y="3269"/>
                    </a:cubicBezTo>
                    <a:cubicBezTo>
                      <a:pt x="6535" y="1462"/>
                      <a:pt x="5075" y="1"/>
                      <a:pt x="3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73"/>
              <p:cNvSpPr/>
              <p:nvPr/>
            </p:nvSpPr>
            <p:spPr>
              <a:xfrm>
                <a:off x="2835536" y="2362255"/>
                <a:ext cx="386783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30754" extrusionOk="0">
                    <a:moveTo>
                      <a:pt x="0" y="1"/>
                    </a:moveTo>
                    <a:lnTo>
                      <a:pt x="0" y="30754"/>
                    </a:lnTo>
                    <a:lnTo>
                      <a:pt x="10622" y="30754"/>
                    </a:lnTo>
                    <a:lnTo>
                      <a:pt x="10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73"/>
              <p:cNvSpPr/>
              <p:nvPr/>
            </p:nvSpPr>
            <p:spPr>
              <a:xfrm>
                <a:off x="2826725" y="2353844"/>
                <a:ext cx="404005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31227" extrusionOk="0">
                    <a:moveTo>
                      <a:pt x="10633" y="463"/>
                    </a:moveTo>
                    <a:lnTo>
                      <a:pt x="10633" y="30754"/>
                    </a:lnTo>
                    <a:lnTo>
                      <a:pt x="474" y="30754"/>
                    </a:lnTo>
                    <a:lnTo>
                      <a:pt x="474" y="463"/>
                    </a:lnTo>
                    <a:close/>
                    <a:moveTo>
                      <a:pt x="242" y="1"/>
                    </a:moveTo>
                    <a:cubicBezTo>
                      <a:pt x="105" y="1"/>
                      <a:pt x="0" y="106"/>
                      <a:pt x="0" y="232"/>
                    </a:cubicBezTo>
                    <a:lnTo>
                      <a:pt x="0" y="30985"/>
                    </a:lnTo>
                    <a:cubicBezTo>
                      <a:pt x="0" y="31122"/>
                      <a:pt x="105" y="31227"/>
                      <a:pt x="242" y="31227"/>
                    </a:cubicBezTo>
                    <a:lnTo>
                      <a:pt x="10864" y="31227"/>
                    </a:lnTo>
                    <a:cubicBezTo>
                      <a:pt x="10990" y="31227"/>
                      <a:pt x="11095" y="31122"/>
                      <a:pt x="11095" y="30985"/>
                    </a:cubicBezTo>
                    <a:lnTo>
                      <a:pt x="11095" y="232"/>
                    </a:lnTo>
                    <a:cubicBezTo>
                      <a:pt x="11095" y="106"/>
                      <a:pt x="10990" y="1"/>
                      <a:pt x="10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3" name="Google Shape;1823;p73"/>
            <p:cNvGrpSpPr/>
            <p:nvPr/>
          </p:nvGrpSpPr>
          <p:grpSpPr>
            <a:xfrm>
              <a:off x="3664895" y="3120644"/>
              <a:ext cx="879556" cy="879884"/>
              <a:chOff x="5512545" y="999244"/>
              <a:chExt cx="879556" cy="879884"/>
            </a:xfrm>
          </p:grpSpPr>
          <p:sp>
            <p:nvSpPr>
              <p:cNvPr id="1824" name="Google Shape;1824;p73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73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73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73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73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9" name="Google Shape;1829;p73"/>
            <p:cNvGrpSpPr/>
            <p:nvPr/>
          </p:nvGrpSpPr>
          <p:grpSpPr>
            <a:xfrm>
              <a:off x="719996" y="3866470"/>
              <a:ext cx="764334" cy="764619"/>
              <a:chOff x="5512545" y="999244"/>
              <a:chExt cx="879556" cy="879884"/>
            </a:xfrm>
          </p:grpSpPr>
          <p:sp>
            <p:nvSpPr>
              <p:cNvPr id="1830" name="Google Shape;1830;p73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73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73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73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73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5" name="Google Shape;1835;p73"/>
            <p:cNvGrpSpPr/>
            <p:nvPr/>
          </p:nvGrpSpPr>
          <p:grpSpPr>
            <a:xfrm>
              <a:off x="719996" y="3749736"/>
              <a:ext cx="764334" cy="764619"/>
              <a:chOff x="5512545" y="999244"/>
              <a:chExt cx="879556" cy="879884"/>
            </a:xfrm>
          </p:grpSpPr>
          <p:sp>
            <p:nvSpPr>
              <p:cNvPr id="1836" name="Google Shape;1836;p73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73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73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73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73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1" name="Google Shape;1841;p73"/>
            <p:cNvGrpSpPr/>
            <p:nvPr/>
          </p:nvGrpSpPr>
          <p:grpSpPr>
            <a:xfrm>
              <a:off x="719996" y="3594937"/>
              <a:ext cx="764334" cy="764619"/>
              <a:chOff x="5512545" y="999244"/>
              <a:chExt cx="879556" cy="879884"/>
            </a:xfrm>
          </p:grpSpPr>
          <p:sp>
            <p:nvSpPr>
              <p:cNvPr id="1842" name="Google Shape;1842;p73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73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73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73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73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1" name="Google Shape;1851;p74"/>
          <p:cNvGrpSpPr/>
          <p:nvPr/>
        </p:nvGrpSpPr>
        <p:grpSpPr>
          <a:xfrm>
            <a:off x="1171042" y="844818"/>
            <a:ext cx="1673972" cy="1057223"/>
            <a:chOff x="5740950" y="543750"/>
            <a:chExt cx="1106100" cy="698575"/>
          </a:xfrm>
        </p:grpSpPr>
        <p:sp>
          <p:nvSpPr>
            <p:cNvPr id="1852" name="Google Shape;1852;p74"/>
            <p:cNvSpPr/>
            <p:nvPr/>
          </p:nvSpPr>
          <p:spPr>
            <a:xfrm>
              <a:off x="6099750" y="586600"/>
              <a:ext cx="739425" cy="655725"/>
            </a:xfrm>
            <a:custGeom>
              <a:avLst/>
              <a:gdLst/>
              <a:ahLst/>
              <a:cxnLst/>
              <a:rect l="l" t="t" r="r" b="b"/>
              <a:pathLst>
                <a:path w="29577" h="26229" extrusionOk="0">
                  <a:moveTo>
                    <a:pt x="20500" y="1"/>
                  </a:moveTo>
                  <a:cubicBezTo>
                    <a:pt x="20247" y="1"/>
                    <a:pt x="19990" y="33"/>
                    <a:pt x="19732" y="98"/>
                  </a:cubicBezTo>
                  <a:lnTo>
                    <a:pt x="2364" y="4574"/>
                  </a:lnTo>
                  <a:cubicBezTo>
                    <a:pt x="1587" y="4774"/>
                    <a:pt x="935" y="5267"/>
                    <a:pt x="526" y="5961"/>
                  </a:cubicBezTo>
                  <a:cubicBezTo>
                    <a:pt x="116" y="6654"/>
                    <a:pt x="1" y="7464"/>
                    <a:pt x="200" y="8241"/>
                  </a:cubicBezTo>
                  <a:lnTo>
                    <a:pt x="4235" y="23896"/>
                  </a:lnTo>
                  <a:lnTo>
                    <a:pt x="6021" y="24401"/>
                  </a:lnTo>
                  <a:lnTo>
                    <a:pt x="6021" y="24401"/>
                  </a:lnTo>
                  <a:lnTo>
                    <a:pt x="1923" y="8514"/>
                  </a:lnTo>
                  <a:cubicBezTo>
                    <a:pt x="1640" y="7401"/>
                    <a:pt x="2322" y="6234"/>
                    <a:pt x="3447" y="5951"/>
                  </a:cubicBezTo>
                  <a:lnTo>
                    <a:pt x="19448" y="1821"/>
                  </a:lnTo>
                  <a:cubicBezTo>
                    <a:pt x="19620" y="1778"/>
                    <a:pt x="19793" y="1757"/>
                    <a:pt x="19963" y="1757"/>
                  </a:cubicBezTo>
                  <a:cubicBezTo>
                    <a:pt x="20906" y="1757"/>
                    <a:pt x="21774" y="2392"/>
                    <a:pt x="22023" y="3345"/>
                  </a:cubicBezTo>
                  <a:lnTo>
                    <a:pt x="27917" y="26229"/>
                  </a:lnTo>
                  <a:lnTo>
                    <a:pt x="29577" y="26229"/>
                  </a:lnTo>
                  <a:lnTo>
                    <a:pt x="23399" y="2262"/>
                  </a:lnTo>
                  <a:cubicBezTo>
                    <a:pt x="23126" y="1181"/>
                    <a:pt x="22296" y="392"/>
                    <a:pt x="21297" y="109"/>
                  </a:cubicBezTo>
                  <a:cubicBezTo>
                    <a:pt x="21041" y="38"/>
                    <a:pt x="20774" y="1"/>
                    <a:pt x="20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4"/>
            <p:cNvSpPr/>
            <p:nvPr/>
          </p:nvSpPr>
          <p:spPr>
            <a:xfrm>
              <a:off x="6091600" y="578850"/>
              <a:ext cx="755450" cy="663475"/>
            </a:xfrm>
            <a:custGeom>
              <a:avLst/>
              <a:gdLst/>
              <a:ahLst/>
              <a:cxnLst/>
              <a:rect l="l" t="t" r="r" b="b"/>
              <a:pathLst>
                <a:path w="30218" h="26539" extrusionOk="0">
                  <a:moveTo>
                    <a:pt x="20803" y="0"/>
                  </a:moveTo>
                  <a:cubicBezTo>
                    <a:pt x="20533" y="0"/>
                    <a:pt x="20258" y="34"/>
                    <a:pt x="19984" y="104"/>
                  </a:cubicBezTo>
                  <a:lnTo>
                    <a:pt x="2606" y="4580"/>
                  </a:lnTo>
                  <a:cubicBezTo>
                    <a:pt x="1756" y="4800"/>
                    <a:pt x="1041" y="5346"/>
                    <a:pt x="589" y="6114"/>
                  </a:cubicBezTo>
                  <a:cubicBezTo>
                    <a:pt x="127" y="6880"/>
                    <a:pt x="1" y="7774"/>
                    <a:pt x="222" y="8624"/>
                  </a:cubicBezTo>
                  <a:lnTo>
                    <a:pt x="4214" y="24111"/>
                  </a:lnTo>
                  <a:lnTo>
                    <a:pt x="4382" y="24153"/>
                  </a:lnTo>
                  <a:lnTo>
                    <a:pt x="4561" y="24206"/>
                  </a:lnTo>
                  <a:lnTo>
                    <a:pt x="526" y="8551"/>
                  </a:lnTo>
                  <a:cubicBezTo>
                    <a:pt x="327" y="7774"/>
                    <a:pt x="442" y="6964"/>
                    <a:pt x="852" y="6271"/>
                  </a:cubicBezTo>
                  <a:cubicBezTo>
                    <a:pt x="1261" y="5577"/>
                    <a:pt x="1913" y="5084"/>
                    <a:pt x="2690" y="4884"/>
                  </a:cubicBezTo>
                  <a:lnTo>
                    <a:pt x="20058" y="408"/>
                  </a:lnTo>
                  <a:cubicBezTo>
                    <a:pt x="20316" y="343"/>
                    <a:pt x="20573" y="311"/>
                    <a:pt x="20826" y="311"/>
                  </a:cubicBezTo>
                  <a:cubicBezTo>
                    <a:pt x="21100" y="311"/>
                    <a:pt x="21367" y="348"/>
                    <a:pt x="21623" y="419"/>
                  </a:cubicBezTo>
                  <a:cubicBezTo>
                    <a:pt x="22622" y="702"/>
                    <a:pt x="23452" y="1491"/>
                    <a:pt x="23725" y="2572"/>
                  </a:cubicBezTo>
                  <a:lnTo>
                    <a:pt x="29903" y="26539"/>
                  </a:lnTo>
                  <a:lnTo>
                    <a:pt x="30218" y="26539"/>
                  </a:lnTo>
                  <a:lnTo>
                    <a:pt x="24030" y="2488"/>
                  </a:lnTo>
                  <a:cubicBezTo>
                    <a:pt x="23639" y="997"/>
                    <a:pt x="22280" y="0"/>
                    <a:pt x="20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4"/>
            <p:cNvSpPr/>
            <p:nvPr/>
          </p:nvSpPr>
          <p:spPr>
            <a:xfrm>
              <a:off x="6140725" y="630525"/>
              <a:ext cx="656950" cy="611800"/>
            </a:xfrm>
            <a:custGeom>
              <a:avLst/>
              <a:gdLst/>
              <a:ahLst/>
              <a:cxnLst/>
              <a:rect l="l" t="t" r="r" b="b"/>
              <a:pathLst>
                <a:path w="26278" h="24472" extrusionOk="0">
                  <a:moveTo>
                    <a:pt x="18324" y="0"/>
                  </a:moveTo>
                  <a:cubicBezTo>
                    <a:pt x="18154" y="0"/>
                    <a:pt x="17981" y="21"/>
                    <a:pt x="17809" y="64"/>
                  </a:cubicBezTo>
                  <a:lnTo>
                    <a:pt x="1808" y="4194"/>
                  </a:lnTo>
                  <a:cubicBezTo>
                    <a:pt x="683" y="4477"/>
                    <a:pt x="1" y="5644"/>
                    <a:pt x="284" y="6757"/>
                  </a:cubicBezTo>
                  <a:lnTo>
                    <a:pt x="4382" y="22644"/>
                  </a:lnTo>
                  <a:lnTo>
                    <a:pt x="6735" y="23305"/>
                  </a:lnTo>
                  <a:lnTo>
                    <a:pt x="3121" y="9300"/>
                  </a:lnTo>
                  <a:cubicBezTo>
                    <a:pt x="4813" y="8869"/>
                    <a:pt x="5832" y="7136"/>
                    <a:pt x="5401" y="5444"/>
                  </a:cubicBezTo>
                  <a:lnTo>
                    <a:pt x="15278" y="2901"/>
                  </a:lnTo>
                  <a:cubicBezTo>
                    <a:pt x="15641" y="4331"/>
                    <a:pt x="16936" y="5280"/>
                    <a:pt x="18349" y="5280"/>
                  </a:cubicBezTo>
                  <a:cubicBezTo>
                    <a:pt x="18608" y="5280"/>
                    <a:pt x="18871" y="5248"/>
                    <a:pt x="19133" y="5181"/>
                  </a:cubicBezTo>
                  <a:lnTo>
                    <a:pt x="24103" y="24472"/>
                  </a:lnTo>
                  <a:lnTo>
                    <a:pt x="26278" y="24472"/>
                  </a:lnTo>
                  <a:lnTo>
                    <a:pt x="20384" y="1588"/>
                  </a:lnTo>
                  <a:cubicBezTo>
                    <a:pt x="20135" y="635"/>
                    <a:pt x="19267" y="0"/>
                    <a:pt x="18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4"/>
            <p:cNvSpPr/>
            <p:nvPr/>
          </p:nvSpPr>
          <p:spPr>
            <a:xfrm>
              <a:off x="6416250" y="1140850"/>
              <a:ext cx="206500" cy="101475"/>
            </a:xfrm>
            <a:custGeom>
              <a:avLst/>
              <a:gdLst/>
              <a:ahLst/>
              <a:cxnLst/>
              <a:rect l="l" t="t" r="r" b="b"/>
              <a:pathLst>
                <a:path w="8260" h="4059" extrusionOk="0">
                  <a:moveTo>
                    <a:pt x="5202" y="0"/>
                  </a:moveTo>
                  <a:cubicBezTo>
                    <a:pt x="5065" y="0"/>
                    <a:pt x="4925" y="18"/>
                    <a:pt x="4782" y="55"/>
                  </a:cubicBezTo>
                  <a:cubicBezTo>
                    <a:pt x="2807" y="560"/>
                    <a:pt x="4162" y="3354"/>
                    <a:pt x="3164" y="3607"/>
                  </a:cubicBezTo>
                  <a:cubicBezTo>
                    <a:pt x="3121" y="3618"/>
                    <a:pt x="3079" y="3624"/>
                    <a:pt x="3039" y="3624"/>
                  </a:cubicBezTo>
                  <a:cubicBezTo>
                    <a:pt x="2785" y="3624"/>
                    <a:pt x="2591" y="3398"/>
                    <a:pt x="2491" y="3008"/>
                  </a:cubicBezTo>
                  <a:cubicBezTo>
                    <a:pt x="2344" y="2430"/>
                    <a:pt x="2459" y="1484"/>
                    <a:pt x="2817" y="781"/>
                  </a:cubicBezTo>
                  <a:lnTo>
                    <a:pt x="1577" y="507"/>
                  </a:lnTo>
                  <a:cubicBezTo>
                    <a:pt x="1294" y="1127"/>
                    <a:pt x="1168" y="1894"/>
                    <a:pt x="1241" y="2640"/>
                  </a:cubicBezTo>
                  <a:lnTo>
                    <a:pt x="1" y="2955"/>
                  </a:lnTo>
                  <a:lnTo>
                    <a:pt x="274" y="4006"/>
                  </a:lnTo>
                  <a:lnTo>
                    <a:pt x="1472" y="3702"/>
                  </a:lnTo>
                  <a:cubicBezTo>
                    <a:pt x="1525" y="3828"/>
                    <a:pt x="1577" y="3943"/>
                    <a:pt x="1640" y="4059"/>
                  </a:cubicBezTo>
                  <a:lnTo>
                    <a:pt x="4719" y="4059"/>
                  </a:lnTo>
                  <a:cubicBezTo>
                    <a:pt x="5034" y="3039"/>
                    <a:pt x="4635" y="1673"/>
                    <a:pt x="5296" y="1505"/>
                  </a:cubicBezTo>
                  <a:cubicBezTo>
                    <a:pt x="5329" y="1498"/>
                    <a:pt x="5360" y="1494"/>
                    <a:pt x="5390" y="1494"/>
                  </a:cubicBezTo>
                  <a:cubicBezTo>
                    <a:pt x="5613" y="1494"/>
                    <a:pt x="5771" y="1696"/>
                    <a:pt x="5864" y="2020"/>
                  </a:cubicBezTo>
                  <a:cubicBezTo>
                    <a:pt x="5980" y="2472"/>
                    <a:pt x="5927" y="3270"/>
                    <a:pt x="5738" y="3954"/>
                  </a:cubicBezTo>
                  <a:lnTo>
                    <a:pt x="6263" y="4059"/>
                  </a:lnTo>
                  <a:lnTo>
                    <a:pt x="7019" y="4059"/>
                  </a:lnTo>
                  <a:cubicBezTo>
                    <a:pt x="7177" y="3522"/>
                    <a:pt x="7219" y="2871"/>
                    <a:pt x="7124" y="2241"/>
                  </a:cubicBezTo>
                  <a:lnTo>
                    <a:pt x="8259" y="1946"/>
                  </a:lnTo>
                  <a:lnTo>
                    <a:pt x="7997" y="896"/>
                  </a:lnTo>
                  <a:lnTo>
                    <a:pt x="6809" y="1201"/>
                  </a:lnTo>
                  <a:cubicBezTo>
                    <a:pt x="6451" y="440"/>
                    <a:pt x="5875" y="0"/>
                    <a:pt x="5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4"/>
            <p:cNvSpPr/>
            <p:nvPr/>
          </p:nvSpPr>
          <p:spPr>
            <a:xfrm>
              <a:off x="6218725" y="703025"/>
              <a:ext cx="524600" cy="539300"/>
            </a:xfrm>
            <a:custGeom>
              <a:avLst/>
              <a:gdLst/>
              <a:ahLst/>
              <a:cxnLst/>
              <a:rect l="l" t="t" r="r" b="b"/>
              <a:pathLst>
                <a:path w="20984" h="21572" extrusionOk="0">
                  <a:moveTo>
                    <a:pt x="8770" y="4699"/>
                  </a:moveTo>
                  <a:cubicBezTo>
                    <a:pt x="9915" y="4699"/>
                    <a:pt x="10963" y="5471"/>
                    <a:pt x="11264" y="6631"/>
                  </a:cubicBezTo>
                  <a:cubicBezTo>
                    <a:pt x="11611" y="8007"/>
                    <a:pt x="10781" y="9415"/>
                    <a:pt x="9405" y="9772"/>
                  </a:cubicBezTo>
                  <a:cubicBezTo>
                    <a:pt x="9189" y="9828"/>
                    <a:pt x="8972" y="9855"/>
                    <a:pt x="8758" y="9855"/>
                  </a:cubicBezTo>
                  <a:cubicBezTo>
                    <a:pt x="7612" y="9855"/>
                    <a:pt x="6564" y="9082"/>
                    <a:pt x="6263" y="7913"/>
                  </a:cubicBezTo>
                  <a:cubicBezTo>
                    <a:pt x="5906" y="6536"/>
                    <a:pt x="6736" y="5128"/>
                    <a:pt x="8123" y="4782"/>
                  </a:cubicBezTo>
                  <a:cubicBezTo>
                    <a:pt x="8339" y="4726"/>
                    <a:pt x="8556" y="4699"/>
                    <a:pt x="8770" y="4699"/>
                  </a:cubicBezTo>
                  <a:close/>
                  <a:moveTo>
                    <a:pt x="12158" y="1"/>
                  </a:moveTo>
                  <a:lnTo>
                    <a:pt x="2281" y="2544"/>
                  </a:lnTo>
                  <a:cubicBezTo>
                    <a:pt x="2712" y="4236"/>
                    <a:pt x="1693" y="5969"/>
                    <a:pt x="1" y="6400"/>
                  </a:cubicBezTo>
                  <a:lnTo>
                    <a:pt x="3615" y="20405"/>
                  </a:lnTo>
                  <a:lnTo>
                    <a:pt x="4971" y="20794"/>
                  </a:lnTo>
                  <a:cubicBezTo>
                    <a:pt x="4530" y="17295"/>
                    <a:pt x="6746" y="13944"/>
                    <a:pt x="10245" y="13040"/>
                  </a:cubicBezTo>
                  <a:cubicBezTo>
                    <a:pt x="10844" y="12885"/>
                    <a:pt x="11444" y="12811"/>
                    <a:pt x="12034" y="12811"/>
                  </a:cubicBezTo>
                  <a:cubicBezTo>
                    <a:pt x="15197" y="12811"/>
                    <a:pt x="18079" y="14941"/>
                    <a:pt x="18903" y="18147"/>
                  </a:cubicBezTo>
                  <a:cubicBezTo>
                    <a:pt x="19207" y="19312"/>
                    <a:pt x="19197" y="20479"/>
                    <a:pt x="18934" y="21572"/>
                  </a:cubicBezTo>
                  <a:lnTo>
                    <a:pt x="20983" y="21572"/>
                  </a:lnTo>
                  <a:lnTo>
                    <a:pt x="16013" y="2281"/>
                  </a:lnTo>
                  <a:cubicBezTo>
                    <a:pt x="15751" y="2348"/>
                    <a:pt x="15488" y="2380"/>
                    <a:pt x="15229" y="2380"/>
                  </a:cubicBezTo>
                  <a:cubicBezTo>
                    <a:pt x="13816" y="2380"/>
                    <a:pt x="12521" y="1431"/>
                    <a:pt x="12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4"/>
            <p:cNvSpPr/>
            <p:nvPr/>
          </p:nvSpPr>
          <p:spPr>
            <a:xfrm>
              <a:off x="6331950" y="1023275"/>
              <a:ext cx="366975" cy="219050"/>
            </a:xfrm>
            <a:custGeom>
              <a:avLst/>
              <a:gdLst/>
              <a:ahLst/>
              <a:cxnLst/>
              <a:rect l="l" t="t" r="r" b="b"/>
              <a:pathLst>
                <a:path w="14679" h="8762" extrusionOk="0">
                  <a:moveTo>
                    <a:pt x="7505" y="1"/>
                  </a:moveTo>
                  <a:cubicBezTo>
                    <a:pt x="6915" y="1"/>
                    <a:pt x="6315" y="75"/>
                    <a:pt x="5716" y="230"/>
                  </a:cubicBezTo>
                  <a:cubicBezTo>
                    <a:pt x="2217" y="1134"/>
                    <a:pt x="1" y="4485"/>
                    <a:pt x="442" y="7984"/>
                  </a:cubicBezTo>
                  <a:lnTo>
                    <a:pt x="3174" y="8762"/>
                  </a:lnTo>
                  <a:lnTo>
                    <a:pt x="5012" y="8762"/>
                  </a:lnTo>
                  <a:cubicBezTo>
                    <a:pt x="4949" y="8646"/>
                    <a:pt x="4897" y="8531"/>
                    <a:pt x="4844" y="8405"/>
                  </a:cubicBezTo>
                  <a:lnTo>
                    <a:pt x="3646" y="8709"/>
                  </a:lnTo>
                  <a:lnTo>
                    <a:pt x="3373" y="7658"/>
                  </a:lnTo>
                  <a:lnTo>
                    <a:pt x="4613" y="7343"/>
                  </a:lnTo>
                  <a:cubicBezTo>
                    <a:pt x="4540" y="6597"/>
                    <a:pt x="4666" y="5830"/>
                    <a:pt x="4949" y="5210"/>
                  </a:cubicBezTo>
                  <a:lnTo>
                    <a:pt x="6189" y="5484"/>
                  </a:lnTo>
                  <a:cubicBezTo>
                    <a:pt x="5831" y="6187"/>
                    <a:pt x="5716" y="7133"/>
                    <a:pt x="5863" y="7711"/>
                  </a:cubicBezTo>
                  <a:cubicBezTo>
                    <a:pt x="5963" y="8101"/>
                    <a:pt x="6157" y="8327"/>
                    <a:pt x="6411" y="8327"/>
                  </a:cubicBezTo>
                  <a:cubicBezTo>
                    <a:pt x="6451" y="8327"/>
                    <a:pt x="6493" y="8321"/>
                    <a:pt x="6536" y="8310"/>
                  </a:cubicBezTo>
                  <a:cubicBezTo>
                    <a:pt x="7534" y="8057"/>
                    <a:pt x="6179" y="5263"/>
                    <a:pt x="8154" y="4758"/>
                  </a:cubicBezTo>
                  <a:cubicBezTo>
                    <a:pt x="8297" y="4721"/>
                    <a:pt x="8437" y="4703"/>
                    <a:pt x="8574" y="4703"/>
                  </a:cubicBezTo>
                  <a:cubicBezTo>
                    <a:pt x="9247" y="4703"/>
                    <a:pt x="9823" y="5143"/>
                    <a:pt x="10181" y="5904"/>
                  </a:cubicBezTo>
                  <a:lnTo>
                    <a:pt x="11369" y="5599"/>
                  </a:lnTo>
                  <a:lnTo>
                    <a:pt x="11631" y="6649"/>
                  </a:lnTo>
                  <a:lnTo>
                    <a:pt x="10496" y="6944"/>
                  </a:lnTo>
                  <a:cubicBezTo>
                    <a:pt x="10591" y="7574"/>
                    <a:pt x="10549" y="8225"/>
                    <a:pt x="10391" y="8762"/>
                  </a:cubicBezTo>
                  <a:lnTo>
                    <a:pt x="14405" y="8762"/>
                  </a:lnTo>
                  <a:cubicBezTo>
                    <a:pt x="14668" y="7669"/>
                    <a:pt x="14678" y="6502"/>
                    <a:pt x="14374" y="5337"/>
                  </a:cubicBezTo>
                  <a:cubicBezTo>
                    <a:pt x="13550" y="2131"/>
                    <a:pt x="10668" y="1"/>
                    <a:pt x="7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4"/>
            <p:cNvSpPr/>
            <p:nvPr/>
          </p:nvSpPr>
          <p:spPr>
            <a:xfrm>
              <a:off x="6532100" y="1178200"/>
              <a:ext cx="40725" cy="64125"/>
            </a:xfrm>
            <a:custGeom>
              <a:avLst/>
              <a:gdLst/>
              <a:ahLst/>
              <a:cxnLst/>
              <a:rect l="l" t="t" r="r" b="b"/>
              <a:pathLst>
                <a:path w="1629" h="2565" extrusionOk="0">
                  <a:moveTo>
                    <a:pt x="756" y="0"/>
                  </a:moveTo>
                  <a:cubicBezTo>
                    <a:pt x="726" y="0"/>
                    <a:pt x="695" y="4"/>
                    <a:pt x="662" y="11"/>
                  </a:cubicBezTo>
                  <a:cubicBezTo>
                    <a:pt x="1" y="179"/>
                    <a:pt x="400" y="1545"/>
                    <a:pt x="85" y="2565"/>
                  </a:cubicBezTo>
                  <a:lnTo>
                    <a:pt x="1629" y="2565"/>
                  </a:lnTo>
                  <a:lnTo>
                    <a:pt x="1104" y="2460"/>
                  </a:lnTo>
                  <a:cubicBezTo>
                    <a:pt x="1293" y="1776"/>
                    <a:pt x="1346" y="978"/>
                    <a:pt x="1230" y="526"/>
                  </a:cubicBezTo>
                  <a:cubicBezTo>
                    <a:pt x="1137" y="202"/>
                    <a:pt x="979" y="0"/>
                    <a:pt x="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4"/>
            <p:cNvSpPr/>
            <p:nvPr/>
          </p:nvSpPr>
          <p:spPr>
            <a:xfrm>
              <a:off x="6366350" y="820475"/>
              <a:ext cx="142675" cy="128950"/>
            </a:xfrm>
            <a:custGeom>
              <a:avLst/>
              <a:gdLst/>
              <a:ahLst/>
              <a:cxnLst/>
              <a:rect l="l" t="t" r="r" b="b"/>
              <a:pathLst>
                <a:path w="5707" h="5158" extrusionOk="0">
                  <a:moveTo>
                    <a:pt x="2865" y="1"/>
                  </a:moveTo>
                  <a:cubicBezTo>
                    <a:pt x="2651" y="1"/>
                    <a:pt x="2434" y="28"/>
                    <a:pt x="2218" y="84"/>
                  </a:cubicBezTo>
                  <a:cubicBezTo>
                    <a:pt x="831" y="430"/>
                    <a:pt x="1" y="1838"/>
                    <a:pt x="358" y="3215"/>
                  </a:cubicBezTo>
                  <a:cubicBezTo>
                    <a:pt x="659" y="4384"/>
                    <a:pt x="1707" y="5157"/>
                    <a:pt x="2853" y="5157"/>
                  </a:cubicBezTo>
                  <a:cubicBezTo>
                    <a:pt x="3067" y="5157"/>
                    <a:pt x="3284" y="5130"/>
                    <a:pt x="3500" y="5074"/>
                  </a:cubicBezTo>
                  <a:cubicBezTo>
                    <a:pt x="4876" y="4717"/>
                    <a:pt x="5706" y="3309"/>
                    <a:pt x="5359" y="1933"/>
                  </a:cubicBezTo>
                  <a:cubicBezTo>
                    <a:pt x="5058" y="773"/>
                    <a:pt x="4010" y="1"/>
                    <a:pt x="28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4"/>
            <p:cNvSpPr/>
            <p:nvPr/>
          </p:nvSpPr>
          <p:spPr>
            <a:xfrm>
              <a:off x="5925600" y="551525"/>
              <a:ext cx="825325" cy="690800"/>
            </a:xfrm>
            <a:custGeom>
              <a:avLst/>
              <a:gdLst/>
              <a:ahLst/>
              <a:cxnLst/>
              <a:rect l="l" t="t" r="r" b="b"/>
              <a:pathLst>
                <a:path w="33013" h="27632" extrusionOk="0">
                  <a:moveTo>
                    <a:pt x="19703" y="1"/>
                  </a:moveTo>
                  <a:cubicBezTo>
                    <a:pt x="19323" y="1"/>
                    <a:pt x="18934" y="76"/>
                    <a:pt x="18555" y="230"/>
                  </a:cubicBezTo>
                  <a:lnTo>
                    <a:pt x="1955" y="7017"/>
                  </a:lnTo>
                  <a:cubicBezTo>
                    <a:pt x="1209" y="7322"/>
                    <a:pt x="631" y="7889"/>
                    <a:pt x="326" y="8636"/>
                  </a:cubicBezTo>
                  <a:cubicBezTo>
                    <a:pt x="11" y="9381"/>
                    <a:pt x="0" y="10201"/>
                    <a:pt x="305" y="10936"/>
                  </a:cubicBezTo>
                  <a:lnTo>
                    <a:pt x="6430" y="25909"/>
                  </a:lnTo>
                  <a:lnTo>
                    <a:pt x="8270" y="26171"/>
                  </a:lnTo>
                  <a:lnTo>
                    <a:pt x="2060" y="10989"/>
                  </a:lnTo>
                  <a:cubicBezTo>
                    <a:pt x="1618" y="9906"/>
                    <a:pt x="2134" y="8678"/>
                    <a:pt x="3215" y="8236"/>
                  </a:cubicBezTo>
                  <a:lnTo>
                    <a:pt x="18513" y="1974"/>
                  </a:lnTo>
                  <a:cubicBezTo>
                    <a:pt x="18770" y="1871"/>
                    <a:pt x="19036" y="1822"/>
                    <a:pt x="19299" y="1822"/>
                  </a:cubicBezTo>
                  <a:cubicBezTo>
                    <a:pt x="20133" y="1822"/>
                    <a:pt x="20930" y="2315"/>
                    <a:pt x="21266" y="3130"/>
                  </a:cubicBezTo>
                  <a:lnTo>
                    <a:pt x="31279" y="27632"/>
                  </a:lnTo>
                  <a:lnTo>
                    <a:pt x="33012" y="27632"/>
                  </a:lnTo>
                  <a:lnTo>
                    <a:pt x="22485" y="1869"/>
                  </a:lnTo>
                  <a:cubicBezTo>
                    <a:pt x="22064" y="850"/>
                    <a:pt x="21140" y="177"/>
                    <a:pt x="20110" y="30"/>
                  </a:cubicBezTo>
                  <a:cubicBezTo>
                    <a:pt x="19976" y="11"/>
                    <a:pt x="19840" y="1"/>
                    <a:pt x="19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4"/>
            <p:cNvSpPr/>
            <p:nvPr/>
          </p:nvSpPr>
          <p:spPr>
            <a:xfrm>
              <a:off x="5917725" y="543750"/>
              <a:ext cx="841600" cy="698575"/>
            </a:xfrm>
            <a:custGeom>
              <a:avLst/>
              <a:gdLst/>
              <a:ahLst/>
              <a:cxnLst/>
              <a:rect l="l" t="t" r="r" b="b"/>
              <a:pathLst>
                <a:path w="33664" h="27943" extrusionOk="0">
                  <a:moveTo>
                    <a:pt x="20004" y="0"/>
                  </a:moveTo>
                  <a:cubicBezTo>
                    <a:pt x="19587" y="0"/>
                    <a:pt x="19164" y="79"/>
                    <a:pt x="18755" y="247"/>
                  </a:cubicBezTo>
                  <a:lnTo>
                    <a:pt x="2154" y="7044"/>
                  </a:lnTo>
                  <a:cubicBezTo>
                    <a:pt x="1335" y="7371"/>
                    <a:pt x="694" y="8011"/>
                    <a:pt x="347" y="8831"/>
                  </a:cubicBezTo>
                  <a:cubicBezTo>
                    <a:pt x="11" y="9650"/>
                    <a:pt x="0" y="10554"/>
                    <a:pt x="336" y="11373"/>
                  </a:cubicBezTo>
                  <a:lnTo>
                    <a:pt x="6388" y="26167"/>
                  </a:lnTo>
                  <a:lnTo>
                    <a:pt x="6567" y="26199"/>
                  </a:lnTo>
                  <a:lnTo>
                    <a:pt x="6745" y="26220"/>
                  </a:lnTo>
                  <a:lnTo>
                    <a:pt x="6745" y="26220"/>
                  </a:lnTo>
                  <a:lnTo>
                    <a:pt x="620" y="11247"/>
                  </a:lnTo>
                  <a:cubicBezTo>
                    <a:pt x="315" y="10512"/>
                    <a:pt x="326" y="9692"/>
                    <a:pt x="641" y="8947"/>
                  </a:cubicBezTo>
                  <a:cubicBezTo>
                    <a:pt x="946" y="8200"/>
                    <a:pt x="1524" y="7633"/>
                    <a:pt x="2270" y="7328"/>
                  </a:cubicBezTo>
                  <a:lnTo>
                    <a:pt x="18870" y="541"/>
                  </a:lnTo>
                  <a:cubicBezTo>
                    <a:pt x="19249" y="387"/>
                    <a:pt x="19638" y="312"/>
                    <a:pt x="20018" y="312"/>
                  </a:cubicBezTo>
                  <a:cubicBezTo>
                    <a:pt x="20155" y="312"/>
                    <a:pt x="20291" y="322"/>
                    <a:pt x="20425" y="341"/>
                  </a:cubicBezTo>
                  <a:cubicBezTo>
                    <a:pt x="21455" y="488"/>
                    <a:pt x="22379" y="1161"/>
                    <a:pt x="22800" y="2180"/>
                  </a:cubicBezTo>
                  <a:lnTo>
                    <a:pt x="33327" y="27943"/>
                  </a:lnTo>
                  <a:lnTo>
                    <a:pt x="33664" y="27943"/>
                  </a:lnTo>
                  <a:lnTo>
                    <a:pt x="23084" y="2064"/>
                  </a:lnTo>
                  <a:cubicBezTo>
                    <a:pt x="22558" y="781"/>
                    <a:pt x="21312" y="0"/>
                    <a:pt x="20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4"/>
            <p:cNvSpPr/>
            <p:nvPr/>
          </p:nvSpPr>
          <p:spPr>
            <a:xfrm>
              <a:off x="5966050" y="597050"/>
              <a:ext cx="741550" cy="645275"/>
            </a:xfrm>
            <a:custGeom>
              <a:avLst/>
              <a:gdLst/>
              <a:ahLst/>
              <a:cxnLst/>
              <a:rect l="l" t="t" r="r" b="b"/>
              <a:pathLst>
                <a:path w="29662" h="25811" extrusionOk="0">
                  <a:moveTo>
                    <a:pt x="17681" y="1"/>
                  </a:moveTo>
                  <a:cubicBezTo>
                    <a:pt x="17418" y="1"/>
                    <a:pt x="17152" y="50"/>
                    <a:pt x="16895" y="153"/>
                  </a:cubicBezTo>
                  <a:lnTo>
                    <a:pt x="1597" y="6415"/>
                  </a:lnTo>
                  <a:cubicBezTo>
                    <a:pt x="516" y="6857"/>
                    <a:pt x="0" y="8085"/>
                    <a:pt x="442" y="9168"/>
                  </a:cubicBezTo>
                  <a:lnTo>
                    <a:pt x="6652" y="24350"/>
                  </a:lnTo>
                  <a:lnTo>
                    <a:pt x="9068" y="24686"/>
                  </a:lnTo>
                  <a:lnTo>
                    <a:pt x="3594" y="11300"/>
                  </a:lnTo>
                  <a:cubicBezTo>
                    <a:pt x="5212" y="10639"/>
                    <a:pt x="5989" y="8790"/>
                    <a:pt x="5328" y="7172"/>
                  </a:cubicBezTo>
                  <a:lnTo>
                    <a:pt x="14763" y="3305"/>
                  </a:lnTo>
                  <a:cubicBezTo>
                    <a:pt x="15264" y="4531"/>
                    <a:pt x="16447" y="5275"/>
                    <a:pt x="17695" y="5275"/>
                  </a:cubicBezTo>
                  <a:cubicBezTo>
                    <a:pt x="18094" y="5275"/>
                    <a:pt x="18500" y="5199"/>
                    <a:pt x="18891" y="5038"/>
                  </a:cubicBezTo>
                  <a:lnTo>
                    <a:pt x="27381" y="25811"/>
                  </a:lnTo>
                  <a:lnTo>
                    <a:pt x="29661" y="25811"/>
                  </a:lnTo>
                  <a:lnTo>
                    <a:pt x="19648" y="1309"/>
                  </a:lnTo>
                  <a:cubicBezTo>
                    <a:pt x="19312" y="494"/>
                    <a:pt x="18515" y="1"/>
                    <a:pt x="17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4"/>
            <p:cNvSpPr/>
            <p:nvPr/>
          </p:nvSpPr>
          <p:spPr>
            <a:xfrm>
              <a:off x="6299100" y="1109900"/>
              <a:ext cx="201250" cy="132425"/>
            </a:xfrm>
            <a:custGeom>
              <a:avLst/>
              <a:gdLst/>
              <a:ahLst/>
              <a:cxnLst/>
              <a:rect l="l" t="t" r="r" b="b"/>
              <a:pathLst>
                <a:path w="8050" h="5297" extrusionOk="0">
                  <a:moveTo>
                    <a:pt x="4963" y="0"/>
                  </a:moveTo>
                  <a:cubicBezTo>
                    <a:pt x="4762" y="0"/>
                    <a:pt x="4557" y="42"/>
                    <a:pt x="4351" y="127"/>
                  </a:cubicBezTo>
                  <a:cubicBezTo>
                    <a:pt x="2459" y="894"/>
                    <a:pt x="4172" y="3479"/>
                    <a:pt x="3227" y="3868"/>
                  </a:cubicBezTo>
                  <a:cubicBezTo>
                    <a:pt x="3166" y="3893"/>
                    <a:pt x="3107" y="3905"/>
                    <a:pt x="3050" y="3905"/>
                  </a:cubicBezTo>
                  <a:cubicBezTo>
                    <a:pt x="2821" y="3905"/>
                    <a:pt x="2624" y="3708"/>
                    <a:pt x="2480" y="3363"/>
                  </a:cubicBezTo>
                  <a:cubicBezTo>
                    <a:pt x="2260" y="2806"/>
                    <a:pt x="2239" y="1861"/>
                    <a:pt x="2491" y="1115"/>
                  </a:cubicBezTo>
                  <a:lnTo>
                    <a:pt x="1241" y="1010"/>
                  </a:lnTo>
                  <a:cubicBezTo>
                    <a:pt x="1031" y="1661"/>
                    <a:pt x="1010" y="2439"/>
                    <a:pt x="1189" y="3163"/>
                  </a:cubicBezTo>
                  <a:lnTo>
                    <a:pt x="1" y="3647"/>
                  </a:lnTo>
                  <a:lnTo>
                    <a:pt x="411" y="4655"/>
                  </a:lnTo>
                  <a:lnTo>
                    <a:pt x="1567" y="4183"/>
                  </a:lnTo>
                  <a:cubicBezTo>
                    <a:pt x="1777" y="4582"/>
                    <a:pt x="2050" y="4897"/>
                    <a:pt x="2354" y="5108"/>
                  </a:cubicBezTo>
                  <a:lnTo>
                    <a:pt x="3699" y="5297"/>
                  </a:lnTo>
                  <a:lnTo>
                    <a:pt x="3804" y="5297"/>
                  </a:lnTo>
                  <a:cubicBezTo>
                    <a:pt x="3825" y="5286"/>
                    <a:pt x="3857" y="5276"/>
                    <a:pt x="3878" y="5265"/>
                  </a:cubicBezTo>
                  <a:cubicBezTo>
                    <a:pt x="5812" y="4477"/>
                    <a:pt x="4130" y="1872"/>
                    <a:pt x="5055" y="1503"/>
                  </a:cubicBezTo>
                  <a:cubicBezTo>
                    <a:pt x="5105" y="1480"/>
                    <a:pt x="5154" y="1470"/>
                    <a:pt x="5202" y="1470"/>
                  </a:cubicBezTo>
                  <a:cubicBezTo>
                    <a:pt x="5395" y="1470"/>
                    <a:pt x="5565" y="1646"/>
                    <a:pt x="5675" y="1924"/>
                  </a:cubicBezTo>
                  <a:cubicBezTo>
                    <a:pt x="5854" y="2355"/>
                    <a:pt x="5917" y="3163"/>
                    <a:pt x="5822" y="3857"/>
                  </a:cubicBezTo>
                  <a:lnTo>
                    <a:pt x="7093" y="3941"/>
                  </a:lnTo>
                  <a:cubicBezTo>
                    <a:pt x="7198" y="3353"/>
                    <a:pt x="7156" y="2649"/>
                    <a:pt x="6967" y="1977"/>
                  </a:cubicBezTo>
                  <a:lnTo>
                    <a:pt x="8049" y="1535"/>
                  </a:lnTo>
                  <a:lnTo>
                    <a:pt x="7640" y="527"/>
                  </a:lnTo>
                  <a:lnTo>
                    <a:pt x="6515" y="989"/>
                  </a:lnTo>
                  <a:cubicBezTo>
                    <a:pt x="6100" y="354"/>
                    <a:pt x="5551" y="0"/>
                    <a:pt x="49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4"/>
            <p:cNvSpPr/>
            <p:nvPr/>
          </p:nvSpPr>
          <p:spPr>
            <a:xfrm>
              <a:off x="6055875" y="679675"/>
              <a:ext cx="594700" cy="562650"/>
            </a:xfrm>
            <a:custGeom>
              <a:avLst/>
              <a:gdLst/>
              <a:ahLst/>
              <a:cxnLst/>
              <a:rect l="l" t="t" r="r" b="b"/>
              <a:pathLst>
                <a:path w="23788" h="22506" extrusionOk="0">
                  <a:moveTo>
                    <a:pt x="8804" y="5088"/>
                  </a:moveTo>
                  <a:cubicBezTo>
                    <a:pt x="9818" y="5088"/>
                    <a:pt x="10775" y="5692"/>
                    <a:pt x="11180" y="6693"/>
                  </a:cubicBezTo>
                  <a:cubicBezTo>
                    <a:pt x="11726" y="8006"/>
                    <a:pt x="11096" y="9519"/>
                    <a:pt x="9772" y="10055"/>
                  </a:cubicBezTo>
                  <a:cubicBezTo>
                    <a:pt x="9452" y="10185"/>
                    <a:pt x="9121" y="10246"/>
                    <a:pt x="8796" y="10246"/>
                  </a:cubicBezTo>
                  <a:cubicBezTo>
                    <a:pt x="7778" y="10246"/>
                    <a:pt x="6816" y="9643"/>
                    <a:pt x="6410" y="8647"/>
                  </a:cubicBezTo>
                  <a:cubicBezTo>
                    <a:pt x="5874" y="7323"/>
                    <a:pt x="6505" y="5821"/>
                    <a:pt x="7818" y="5285"/>
                  </a:cubicBezTo>
                  <a:cubicBezTo>
                    <a:pt x="8141" y="5151"/>
                    <a:pt x="8475" y="5088"/>
                    <a:pt x="8804" y="5088"/>
                  </a:cubicBezTo>
                  <a:close/>
                  <a:moveTo>
                    <a:pt x="11170" y="0"/>
                  </a:moveTo>
                  <a:lnTo>
                    <a:pt x="1735" y="3867"/>
                  </a:lnTo>
                  <a:cubicBezTo>
                    <a:pt x="2396" y="5485"/>
                    <a:pt x="1619" y="7334"/>
                    <a:pt x="1" y="7995"/>
                  </a:cubicBezTo>
                  <a:lnTo>
                    <a:pt x="5475" y="21381"/>
                  </a:lnTo>
                  <a:lnTo>
                    <a:pt x="6872" y="21581"/>
                  </a:lnTo>
                  <a:cubicBezTo>
                    <a:pt x="5958" y="18177"/>
                    <a:pt x="7703" y="14542"/>
                    <a:pt x="11054" y="13176"/>
                  </a:cubicBezTo>
                  <a:cubicBezTo>
                    <a:pt x="11933" y="12817"/>
                    <a:pt x="12842" y="12646"/>
                    <a:pt x="13737" y="12646"/>
                  </a:cubicBezTo>
                  <a:cubicBezTo>
                    <a:pt x="16535" y="12646"/>
                    <a:pt x="19190" y="14309"/>
                    <a:pt x="20321" y="17063"/>
                  </a:cubicBezTo>
                  <a:cubicBezTo>
                    <a:pt x="21056" y="18880"/>
                    <a:pt x="20993" y="20825"/>
                    <a:pt x="20290" y="22506"/>
                  </a:cubicBezTo>
                  <a:lnTo>
                    <a:pt x="23788" y="22506"/>
                  </a:lnTo>
                  <a:lnTo>
                    <a:pt x="15298" y="1733"/>
                  </a:lnTo>
                  <a:cubicBezTo>
                    <a:pt x="14907" y="1894"/>
                    <a:pt x="14501" y="1970"/>
                    <a:pt x="14102" y="1970"/>
                  </a:cubicBezTo>
                  <a:cubicBezTo>
                    <a:pt x="12854" y="1970"/>
                    <a:pt x="11671" y="1226"/>
                    <a:pt x="1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4"/>
            <p:cNvSpPr/>
            <p:nvPr/>
          </p:nvSpPr>
          <p:spPr>
            <a:xfrm>
              <a:off x="6204825" y="995825"/>
              <a:ext cx="377475" cy="246500"/>
            </a:xfrm>
            <a:custGeom>
              <a:avLst/>
              <a:gdLst/>
              <a:ahLst/>
              <a:cxnLst/>
              <a:rect l="l" t="t" r="r" b="b"/>
              <a:pathLst>
                <a:path w="15099" h="9860" extrusionOk="0">
                  <a:moveTo>
                    <a:pt x="7779" y="0"/>
                  </a:moveTo>
                  <a:cubicBezTo>
                    <a:pt x="6884" y="0"/>
                    <a:pt x="5975" y="171"/>
                    <a:pt x="5096" y="530"/>
                  </a:cubicBezTo>
                  <a:cubicBezTo>
                    <a:pt x="1745" y="1896"/>
                    <a:pt x="0" y="5531"/>
                    <a:pt x="914" y="8935"/>
                  </a:cubicBezTo>
                  <a:lnTo>
                    <a:pt x="6125" y="9671"/>
                  </a:lnTo>
                  <a:cubicBezTo>
                    <a:pt x="5821" y="9460"/>
                    <a:pt x="5548" y="9145"/>
                    <a:pt x="5338" y="8746"/>
                  </a:cubicBezTo>
                  <a:lnTo>
                    <a:pt x="4182" y="9218"/>
                  </a:lnTo>
                  <a:lnTo>
                    <a:pt x="3772" y="8210"/>
                  </a:lnTo>
                  <a:lnTo>
                    <a:pt x="4960" y="7726"/>
                  </a:lnTo>
                  <a:cubicBezTo>
                    <a:pt x="4781" y="7002"/>
                    <a:pt x="4802" y="6224"/>
                    <a:pt x="5012" y="5573"/>
                  </a:cubicBezTo>
                  <a:lnTo>
                    <a:pt x="6262" y="5678"/>
                  </a:lnTo>
                  <a:cubicBezTo>
                    <a:pt x="6010" y="6424"/>
                    <a:pt x="6031" y="7369"/>
                    <a:pt x="6251" y="7926"/>
                  </a:cubicBezTo>
                  <a:cubicBezTo>
                    <a:pt x="6395" y="8271"/>
                    <a:pt x="6592" y="8468"/>
                    <a:pt x="6821" y="8468"/>
                  </a:cubicBezTo>
                  <a:cubicBezTo>
                    <a:pt x="6878" y="8468"/>
                    <a:pt x="6937" y="8456"/>
                    <a:pt x="6998" y="8431"/>
                  </a:cubicBezTo>
                  <a:cubicBezTo>
                    <a:pt x="7943" y="8042"/>
                    <a:pt x="6230" y="5457"/>
                    <a:pt x="8122" y="4690"/>
                  </a:cubicBezTo>
                  <a:cubicBezTo>
                    <a:pt x="8328" y="4605"/>
                    <a:pt x="8533" y="4563"/>
                    <a:pt x="8734" y="4563"/>
                  </a:cubicBezTo>
                  <a:cubicBezTo>
                    <a:pt x="9322" y="4563"/>
                    <a:pt x="9871" y="4917"/>
                    <a:pt x="10286" y="5552"/>
                  </a:cubicBezTo>
                  <a:lnTo>
                    <a:pt x="11411" y="5090"/>
                  </a:lnTo>
                  <a:lnTo>
                    <a:pt x="11820" y="6098"/>
                  </a:lnTo>
                  <a:lnTo>
                    <a:pt x="10738" y="6540"/>
                  </a:lnTo>
                  <a:cubicBezTo>
                    <a:pt x="10927" y="7212"/>
                    <a:pt x="10969" y="7916"/>
                    <a:pt x="10864" y="8504"/>
                  </a:cubicBezTo>
                  <a:lnTo>
                    <a:pt x="9593" y="8420"/>
                  </a:lnTo>
                  <a:cubicBezTo>
                    <a:pt x="9688" y="7726"/>
                    <a:pt x="9625" y="6918"/>
                    <a:pt x="9446" y="6487"/>
                  </a:cubicBezTo>
                  <a:cubicBezTo>
                    <a:pt x="9336" y="6209"/>
                    <a:pt x="9166" y="6033"/>
                    <a:pt x="8973" y="6033"/>
                  </a:cubicBezTo>
                  <a:cubicBezTo>
                    <a:pt x="8925" y="6033"/>
                    <a:pt x="8876" y="6043"/>
                    <a:pt x="8826" y="6066"/>
                  </a:cubicBezTo>
                  <a:cubicBezTo>
                    <a:pt x="7901" y="6435"/>
                    <a:pt x="9583" y="9040"/>
                    <a:pt x="7649" y="9828"/>
                  </a:cubicBezTo>
                  <a:cubicBezTo>
                    <a:pt x="7628" y="9839"/>
                    <a:pt x="7596" y="9849"/>
                    <a:pt x="7575" y="9860"/>
                  </a:cubicBezTo>
                  <a:lnTo>
                    <a:pt x="14332" y="9860"/>
                  </a:lnTo>
                  <a:cubicBezTo>
                    <a:pt x="15035" y="8179"/>
                    <a:pt x="15098" y="6234"/>
                    <a:pt x="14363" y="4417"/>
                  </a:cubicBezTo>
                  <a:cubicBezTo>
                    <a:pt x="13232" y="1663"/>
                    <a:pt x="10577" y="0"/>
                    <a:pt x="7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4"/>
            <p:cNvSpPr/>
            <p:nvPr/>
          </p:nvSpPr>
          <p:spPr>
            <a:xfrm>
              <a:off x="6202725" y="806850"/>
              <a:ext cx="146325" cy="129000"/>
            </a:xfrm>
            <a:custGeom>
              <a:avLst/>
              <a:gdLst/>
              <a:ahLst/>
              <a:cxnLst/>
              <a:rect l="l" t="t" r="r" b="b"/>
              <a:pathLst>
                <a:path w="5853" h="5160" extrusionOk="0">
                  <a:moveTo>
                    <a:pt x="2930" y="1"/>
                  </a:moveTo>
                  <a:cubicBezTo>
                    <a:pt x="2601" y="1"/>
                    <a:pt x="2267" y="64"/>
                    <a:pt x="1944" y="198"/>
                  </a:cubicBezTo>
                  <a:cubicBezTo>
                    <a:pt x="631" y="734"/>
                    <a:pt x="0" y="2236"/>
                    <a:pt x="536" y="3560"/>
                  </a:cubicBezTo>
                  <a:cubicBezTo>
                    <a:pt x="942" y="4556"/>
                    <a:pt x="1904" y="5159"/>
                    <a:pt x="2922" y="5159"/>
                  </a:cubicBezTo>
                  <a:cubicBezTo>
                    <a:pt x="3247" y="5159"/>
                    <a:pt x="3578" y="5098"/>
                    <a:pt x="3898" y="4968"/>
                  </a:cubicBezTo>
                  <a:cubicBezTo>
                    <a:pt x="5222" y="4432"/>
                    <a:pt x="5852" y="2919"/>
                    <a:pt x="5306" y="1606"/>
                  </a:cubicBezTo>
                  <a:cubicBezTo>
                    <a:pt x="4901" y="605"/>
                    <a:pt x="394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4"/>
            <p:cNvSpPr/>
            <p:nvPr/>
          </p:nvSpPr>
          <p:spPr>
            <a:xfrm>
              <a:off x="5748825" y="553850"/>
              <a:ext cx="910175" cy="688475"/>
            </a:xfrm>
            <a:custGeom>
              <a:avLst/>
              <a:gdLst/>
              <a:ahLst/>
              <a:cxnLst/>
              <a:rect l="l" t="t" r="r" b="b"/>
              <a:pathLst>
                <a:path w="36407" h="27539" extrusionOk="0">
                  <a:moveTo>
                    <a:pt x="18608" y="0"/>
                  </a:moveTo>
                  <a:cubicBezTo>
                    <a:pt x="18093" y="0"/>
                    <a:pt x="17568" y="137"/>
                    <a:pt x="17095" y="410"/>
                  </a:cubicBezTo>
                  <a:lnTo>
                    <a:pt x="1598" y="9456"/>
                  </a:lnTo>
                  <a:cubicBezTo>
                    <a:pt x="904" y="9855"/>
                    <a:pt x="410" y="10507"/>
                    <a:pt x="211" y="11295"/>
                  </a:cubicBezTo>
                  <a:cubicBezTo>
                    <a:pt x="1" y="12073"/>
                    <a:pt x="106" y="12881"/>
                    <a:pt x="515" y="13575"/>
                  </a:cubicBezTo>
                  <a:lnTo>
                    <a:pt x="8658" y="27539"/>
                  </a:lnTo>
                  <a:lnTo>
                    <a:pt x="10518" y="27539"/>
                  </a:lnTo>
                  <a:lnTo>
                    <a:pt x="2259" y="13376"/>
                  </a:lnTo>
                  <a:cubicBezTo>
                    <a:pt x="1671" y="12367"/>
                    <a:pt x="2007" y="11074"/>
                    <a:pt x="3016" y="10486"/>
                  </a:cubicBezTo>
                  <a:lnTo>
                    <a:pt x="17295" y="2154"/>
                  </a:lnTo>
                  <a:cubicBezTo>
                    <a:pt x="17625" y="1959"/>
                    <a:pt x="17989" y="1867"/>
                    <a:pt x="18350" y="1867"/>
                  </a:cubicBezTo>
                  <a:cubicBezTo>
                    <a:pt x="19076" y="1867"/>
                    <a:pt x="19787" y="2243"/>
                    <a:pt x="20174" y="2911"/>
                  </a:cubicBezTo>
                  <a:lnTo>
                    <a:pt x="34547" y="27539"/>
                  </a:lnTo>
                  <a:lnTo>
                    <a:pt x="36406" y="27539"/>
                  </a:lnTo>
                  <a:lnTo>
                    <a:pt x="21213" y="1503"/>
                  </a:lnTo>
                  <a:cubicBezTo>
                    <a:pt x="20646" y="536"/>
                    <a:pt x="19637" y="0"/>
                    <a:pt x="18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4"/>
            <p:cNvSpPr/>
            <p:nvPr/>
          </p:nvSpPr>
          <p:spPr>
            <a:xfrm>
              <a:off x="5740950" y="546200"/>
              <a:ext cx="926975" cy="696125"/>
            </a:xfrm>
            <a:custGeom>
              <a:avLst/>
              <a:gdLst/>
              <a:ahLst/>
              <a:cxnLst/>
              <a:rect l="l" t="t" r="r" b="b"/>
              <a:pathLst>
                <a:path w="37079" h="27845" extrusionOk="0">
                  <a:moveTo>
                    <a:pt x="18917" y="0"/>
                  </a:moveTo>
                  <a:cubicBezTo>
                    <a:pt x="18350" y="0"/>
                    <a:pt x="17776" y="146"/>
                    <a:pt x="17253" y="453"/>
                  </a:cubicBezTo>
                  <a:lnTo>
                    <a:pt x="1755" y="9489"/>
                  </a:lnTo>
                  <a:cubicBezTo>
                    <a:pt x="998" y="9941"/>
                    <a:pt x="452" y="10656"/>
                    <a:pt x="221" y="11517"/>
                  </a:cubicBezTo>
                  <a:cubicBezTo>
                    <a:pt x="1" y="12379"/>
                    <a:pt x="116" y="13271"/>
                    <a:pt x="557" y="14039"/>
                  </a:cubicBezTo>
                  <a:lnTo>
                    <a:pt x="8616" y="27845"/>
                  </a:lnTo>
                  <a:lnTo>
                    <a:pt x="8973" y="27845"/>
                  </a:lnTo>
                  <a:lnTo>
                    <a:pt x="830" y="13881"/>
                  </a:lnTo>
                  <a:cubicBezTo>
                    <a:pt x="421" y="13187"/>
                    <a:pt x="316" y="12379"/>
                    <a:pt x="526" y="11601"/>
                  </a:cubicBezTo>
                  <a:cubicBezTo>
                    <a:pt x="725" y="10813"/>
                    <a:pt x="1219" y="10161"/>
                    <a:pt x="1913" y="9762"/>
                  </a:cubicBezTo>
                  <a:lnTo>
                    <a:pt x="17410" y="716"/>
                  </a:lnTo>
                  <a:cubicBezTo>
                    <a:pt x="17883" y="443"/>
                    <a:pt x="18408" y="306"/>
                    <a:pt x="18923" y="306"/>
                  </a:cubicBezTo>
                  <a:cubicBezTo>
                    <a:pt x="19952" y="306"/>
                    <a:pt x="20961" y="842"/>
                    <a:pt x="21528" y="1809"/>
                  </a:cubicBezTo>
                  <a:lnTo>
                    <a:pt x="36721" y="27845"/>
                  </a:lnTo>
                  <a:lnTo>
                    <a:pt x="37078" y="27845"/>
                  </a:lnTo>
                  <a:lnTo>
                    <a:pt x="21791" y="1651"/>
                  </a:lnTo>
                  <a:cubicBezTo>
                    <a:pt x="21174" y="591"/>
                    <a:pt x="20059" y="0"/>
                    <a:pt x="18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4"/>
            <p:cNvSpPr/>
            <p:nvPr/>
          </p:nvSpPr>
          <p:spPr>
            <a:xfrm>
              <a:off x="5790575" y="600525"/>
              <a:ext cx="821925" cy="641800"/>
            </a:xfrm>
            <a:custGeom>
              <a:avLst/>
              <a:gdLst/>
              <a:ahLst/>
              <a:cxnLst/>
              <a:rect l="l" t="t" r="r" b="b"/>
              <a:pathLst>
                <a:path w="32877" h="25672" extrusionOk="0">
                  <a:moveTo>
                    <a:pt x="16680" y="0"/>
                  </a:moveTo>
                  <a:cubicBezTo>
                    <a:pt x="16319" y="0"/>
                    <a:pt x="15955" y="92"/>
                    <a:pt x="15625" y="287"/>
                  </a:cubicBezTo>
                  <a:lnTo>
                    <a:pt x="1346" y="8619"/>
                  </a:lnTo>
                  <a:cubicBezTo>
                    <a:pt x="337" y="9207"/>
                    <a:pt x="1" y="10500"/>
                    <a:pt x="589" y="11509"/>
                  </a:cubicBezTo>
                  <a:lnTo>
                    <a:pt x="8848" y="25672"/>
                  </a:lnTo>
                  <a:lnTo>
                    <a:pt x="11296" y="25672"/>
                  </a:lnTo>
                  <a:lnTo>
                    <a:pt x="4004" y="13179"/>
                  </a:lnTo>
                  <a:cubicBezTo>
                    <a:pt x="5517" y="12296"/>
                    <a:pt x="6022" y="10353"/>
                    <a:pt x="5139" y="8850"/>
                  </a:cubicBezTo>
                  <a:lnTo>
                    <a:pt x="13954" y="3702"/>
                  </a:lnTo>
                  <a:cubicBezTo>
                    <a:pt x="14544" y="4713"/>
                    <a:pt x="15604" y="5279"/>
                    <a:pt x="16693" y="5279"/>
                  </a:cubicBezTo>
                  <a:cubicBezTo>
                    <a:pt x="17234" y="5279"/>
                    <a:pt x="17781" y="5140"/>
                    <a:pt x="18283" y="4847"/>
                  </a:cubicBezTo>
                  <a:lnTo>
                    <a:pt x="30428" y="25672"/>
                  </a:lnTo>
                  <a:lnTo>
                    <a:pt x="32877" y="25672"/>
                  </a:lnTo>
                  <a:lnTo>
                    <a:pt x="18504" y="1044"/>
                  </a:lnTo>
                  <a:cubicBezTo>
                    <a:pt x="18117" y="376"/>
                    <a:pt x="17406" y="0"/>
                    <a:pt x="16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4"/>
            <p:cNvSpPr/>
            <p:nvPr/>
          </p:nvSpPr>
          <p:spPr>
            <a:xfrm>
              <a:off x="6176450" y="1106475"/>
              <a:ext cx="192025" cy="135850"/>
            </a:xfrm>
            <a:custGeom>
              <a:avLst/>
              <a:gdLst/>
              <a:ahLst/>
              <a:cxnLst/>
              <a:rect l="l" t="t" r="r" b="b"/>
              <a:pathLst>
                <a:path w="7681" h="5434" extrusionOk="0">
                  <a:moveTo>
                    <a:pt x="4605" y="0"/>
                  </a:moveTo>
                  <a:cubicBezTo>
                    <a:pt x="4338" y="0"/>
                    <a:pt x="4071" y="72"/>
                    <a:pt x="3814" y="222"/>
                  </a:cubicBezTo>
                  <a:cubicBezTo>
                    <a:pt x="2049" y="1252"/>
                    <a:pt x="4108" y="3574"/>
                    <a:pt x="3226" y="4089"/>
                  </a:cubicBezTo>
                  <a:cubicBezTo>
                    <a:pt x="3152" y="4133"/>
                    <a:pt x="3077" y="4154"/>
                    <a:pt x="3003" y="4154"/>
                  </a:cubicBezTo>
                  <a:cubicBezTo>
                    <a:pt x="2794" y="4154"/>
                    <a:pt x="2588" y="3985"/>
                    <a:pt x="2417" y="3690"/>
                  </a:cubicBezTo>
                  <a:cubicBezTo>
                    <a:pt x="2112" y="3174"/>
                    <a:pt x="1965" y="2229"/>
                    <a:pt x="2112" y="1462"/>
                  </a:cubicBezTo>
                  <a:lnTo>
                    <a:pt x="2112" y="1462"/>
                  </a:lnTo>
                  <a:lnTo>
                    <a:pt x="851" y="1535"/>
                  </a:lnTo>
                  <a:cubicBezTo>
                    <a:pt x="746" y="2208"/>
                    <a:pt x="830" y="2985"/>
                    <a:pt x="1103" y="3679"/>
                  </a:cubicBezTo>
                  <a:lnTo>
                    <a:pt x="1" y="4320"/>
                  </a:lnTo>
                  <a:lnTo>
                    <a:pt x="547" y="5255"/>
                  </a:lnTo>
                  <a:lnTo>
                    <a:pt x="1619" y="4635"/>
                  </a:lnTo>
                  <a:cubicBezTo>
                    <a:pt x="1892" y="4992"/>
                    <a:pt x="2207" y="5266"/>
                    <a:pt x="2532" y="5434"/>
                  </a:cubicBezTo>
                  <a:lnTo>
                    <a:pt x="3972" y="5434"/>
                  </a:lnTo>
                  <a:cubicBezTo>
                    <a:pt x="4003" y="5413"/>
                    <a:pt x="4035" y="5402"/>
                    <a:pt x="4066" y="5381"/>
                  </a:cubicBezTo>
                  <a:cubicBezTo>
                    <a:pt x="5863" y="4330"/>
                    <a:pt x="3846" y="1988"/>
                    <a:pt x="4697" y="1483"/>
                  </a:cubicBezTo>
                  <a:cubicBezTo>
                    <a:pt x="4758" y="1449"/>
                    <a:pt x="4820" y="1432"/>
                    <a:pt x="4881" y="1432"/>
                  </a:cubicBezTo>
                  <a:cubicBezTo>
                    <a:pt x="5062" y="1432"/>
                    <a:pt x="5239" y="1576"/>
                    <a:pt x="5380" y="1819"/>
                  </a:cubicBezTo>
                  <a:cubicBezTo>
                    <a:pt x="5621" y="2229"/>
                    <a:pt x="5789" y="3006"/>
                    <a:pt x="5789" y="3721"/>
                  </a:cubicBezTo>
                  <a:lnTo>
                    <a:pt x="7061" y="3616"/>
                  </a:lnTo>
                  <a:cubicBezTo>
                    <a:pt x="7082" y="3027"/>
                    <a:pt x="6945" y="2324"/>
                    <a:pt x="6662" y="1693"/>
                  </a:cubicBezTo>
                  <a:lnTo>
                    <a:pt x="7681" y="1105"/>
                  </a:lnTo>
                  <a:lnTo>
                    <a:pt x="7134" y="159"/>
                  </a:lnTo>
                  <a:lnTo>
                    <a:pt x="6084" y="779"/>
                  </a:lnTo>
                  <a:cubicBezTo>
                    <a:pt x="5640" y="273"/>
                    <a:pt x="5123" y="0"/>
                    <a:pt x="4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4"/>
            <p:cNvSpPr/>
            <p:nvPr/>
          </p:nvSpPr>
          <p:spPr>
            <a:xfrm>
              <a:off x="5890675" y="693050"/>
              <a:ext cx="660625" cy="549275"/>
            </a:xfrm>
            <a:custGeom>
              <a:avLst/>
              <a:gdLst/>
              <a:ahLst/>
              <a:cxnLst/>
              <a:rect l="l" t="t" r="r" b="b"/>
              <a:pathLst>
                <a:path w="26425" h="21971" extrusionOk="0">
                  <a:moveTo>
                    <a:pt x="8655" y="5347"/>
                  </a:moveTo>
                  <a:cubicBezTo>
                    <a:pt x="9544" y="5347"/>
                    <a:pt x="10410" y="5808"/>
                    <a:pt x="10895" y="6631"/>
                  </a:cubicBezTo>
                  <a:cubicBezTo>
                    <a:pt x="11610" y="7860"/>
                    <a:pt x="11201" y="9436"/>
                    <a:pt x="9961" y="10150"/>
                  </a:cubicBezTo>
                  <a:cubicBezTo>
                    <a:pt x="9551" y="10392"/>
                    <a:pt x="9104" y="10506"/>
                    <a:pt x="8662" y="10506"/>
                  </a:cubicBezTo>
                  <a:cubicBezTo>
                    <a:pt x="7777" y="10506"/>
                    <a:pt x="6917" y="10046"/>
                    <a:pt x="6441" y="9226"/>
                  </a:cubicBezTo>
                  <a:cubicBezTo>
                    <a:pt x="5716" y="7997"/>
                    <a:pt x="6136" y="6421"/>
                    <a:pt x="7365" y="5695"/>
                  </a:cubicBezTo>
                  <a:cubicBezTo>
                    <a:pt x="7772" y="5459"/>
                    <a:pt x="8216" y="5347"/>
                    <a:pt x="8655" y="5347"/>
                  </a:cubicBezTo>
                  <a:close/>
                  <a:moveTo>
                    <a:pt x="9950" y="1"/>
                  </a:moveTo>
                  <a:lnTo>
                    <a:pt x="1135" y="5149"/>
                  </a:lnTo>
                  <a:cubicBezTo>
                    <a:pt x="2018" y="6652"/>
                    <a:pt x="1513" y="8595"/>
                    <a:pt x="0" y="9478"/>
                  </a:cubicBezTo>
                  <a:lnTo>
                    <a:pt x="7292" y="21971"/>
                  </a:lnTo>
                  <a:lnTo>
                    <a:pt x="8700" y="21971"/>
                  </a:lnTo>
                  <a:cubicBezTo>
                    <a:pt x="7323" y="18724"/>
                    <a:pt x="8542" y="14889"/>
                    <a:pt x="11663" y="13071"/>
                  </a:cubicBezTo>
                  <a:cubicBezTo>
                    <a:pt x="12792" y="12411"/>
                    <a:pt x="14027" y="12096"/>
                    <a:pt x="15245" y="12096"/>
                  </a:cubicBezTo>
                  <a:cubicBezTo>
                    <a:pt x="17688" y="12096"/>
                    <a:pt x="20063" y="13360"/>
                    <a:pt x="21381" y="15625"/>
                  </a:cubicBezTo>
                  <a:cubicBezTo>
                    <a:pt x="22558" y="17631"/>
                    <a:pt x="22632" y="19985"/>
                    <a:pt x="21791" y="21971"/>
                  </a:cubicBezTo>
                  <a:lnTo>
                    <a:pt x="26424" y="21971"/>
                  </a:lnTo>
                  <a:lnTo>
                    <a:pt x="14279" y="1146"/>
                  </a:lnTo>
                  <a:cubicBezTo>
                    <a:pt x="13777" y="1439"/>
                    <a:pt x="13230" y="1578"/>
                    <a:pt x="12689" y="1578"/>
                  </a:cubicBezTo>
                  <a:cubicBezTo>
                    <a:pt x="11600" y="1578"/>
                    <a:pt x="10540" y="1012"/>
                    <a:pt x="9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4"/>
            <p:cNvSpPr/>
            <p:nvPr/>
          </p:nvSpPr>
          <p:spPr>
            <a:xfrm>
              <a:off x="6073750" y="995450"/>
              <a:ext cx="382725" cy="246875"/>
            </a:xfrm>
            <a:custGeom>
              <a:avLst/>
              <a:gdLst/>
              <a:ahLst/>
              <a:cxnLst/>
              <a:rect l="l" t="t" r="r" b="b"/>
              <a:pathLst>
                <a:path w="15309" h="9875" extrusionOk="0">
                  <a:moveTo>
                    <a:pt x="7922" y="0"/>
                  </a:moveTo>
                  <a:cubicBezTo>
                    <a:pt x="6704" y="0"/>
                    <a:pt x="5469" y="315"/>
                    <a:pt x="4340" y="975"/>
                  </a:cubicBezTo>
                  <a:cubicBezTo>
                    <a:pt x="1219" y="2793"/>
                    <a:pt x="0" y="6628"/>
                    <a:pt x="1377" y="9875"/>
                  </a:cubicBezTo>
                  <a:lnTo>
                    <a:pt x="6640" y="9875"/>
                  </a:lnTo>
                  <a:cubicBezTo>
                    <a:pt x="6315" y="9707"/>
                    <a:pt x="6000" y="9433"/>
                    <a:pt x="5727" y="9076"/>
                  </a:cubicBezTo>
                  <a:lnTo>
                    <a:pt x="4655" y="9696"/>
                  </a:lnTo>
                  <a:lnTo>
                    <a:pt x="4109" y="8761"/>
                  </a:lnTo>
                  <a:lnTo>
                    <a:pt x="5211" y="8120"/>
                  </a:lnTo>
                  <a:cubicBezTo>
                    <a:pt x="4938" y="7426"/>
                    <a:pt x="4854" y="6649"/>
                    <a:pt x="4959" y="5976"/>
                  </a:cubicBezTo>
                  <a:lnTo>
                    <a:pt x="6220" y="5903"/>
                  </a:lnTo>
                  <a:lnTo>
                    <a:pt x="6220" y="5903"/>
                  </a:lnTo>
                  <a:cubicBezTo>
                    <a:pt x="6073" y="6670"/>
                    <a:pt x="6220" y="7615"/>
                    <a:pt x="6525" y="8131"/>
                  </a:cubicBezTo>
                  <a:cubicBezTo>
                    <a:pt x="6696" y="8426"/>
                    <a:pt x="6902" y="8595"/>
                    <a:pt x="7111" y="8595"/>
                  </a:cubicBezTo>
                  <a:cubicBezTo>
                    <a:pt x="7185" y="8595"/>
                    <a:pt x="7260" y="8574"/>
                    <a:pt x="7334" y="8530"/>
                  </a:cubicBezTo>
                  <a:cubicBezTo>
                    <a:pt x="8216" y="8015"/>
                    <a:pt x="6157" y="5693"/>
                    <a:pt x="7922" y="4663"/>
                  </a:cubicBezTo>
                  <a:cubicBezTo>
                    <a:pt x="8179" y="4513"/>
                    <a:pt x="8446" y="4441"/>
                    <a:pt x="8713" y="4441"/>
                  </a:cubicBezTo>
                  <a:cubicBezTo>
                    <a:pt x="9231" y="4441"/>
                    <a:pt x="9748" y="4714"/>
                    <a:pt x="10192" y="5220"/>
                  </a:cubicBezTo>
                  <a:lnTo>
                    <a:pt x="11242" y="4600"/>
                  </a:lnTo>
                  <a:lnTo>
                    <a:pt x="11789" y="5546"/>
                  </a:lnTo>
                  <a:lnTo>
                    <a:pt x="10770" y="6134"/>
                  </a:lnTo>
                  <a:cubicBezTo>
                    <a:pt x="11053" y="6765"/>
                    <a:pt x="11190" y="7468"/>
                    <a:pt x="11169" y="8057"/>
                  </a:cubicBezTo>
                  <a:lnTo>
                    <a:pt x="9897" y="8162"/>
                  </a:lnTo>
                  <a:cubicBezTo>
                    <a:pt x="9897" y="7447"/>
                    <a:pt x="9729" y="6670"/>
                    <a:pt x="9488" y="6260"/>
                  </a:cubicBezTo>
                  <a:cubicBezTo>
                    <a:pt x="9347" y="6017"/>
                    <a:pt x="9170" y="5873"/>
                    <a:pt x="8989" y="5873"/>
                  </a:cubicBezTo>
                  <a:cubicBezTo>
                    <a:pt x="8928" y="5873"/>
                    <a:pt x="8866" y="5890"/>
                    <a:pt x="8805" y="5924"/>
                  </a:cubicBezTo>
                  <a:cubicBezTo>
                    <a:pt x="7954" y="6429"/>
                    <a:pt x="9971" y="8771"/>
                    <a:pt x="8174" y="9822"/>
                  </a:cubicBezTo>
                  <a:cubicBezTo>
                    <a:pt x="8143" y="9843"/>
                    <a:pt x="8111" y="9854"/>
                    <a:pt x="8080" y="9875"/>
                  </a:cubicBezTo>
                  <a:lnTo>
                    <a:pt x="14468" y="9875"/>
                  </a:lnTo>
                  <a:cubicBezTo>
                    <a:pt x="15309" y="7889"/>
                    <a:pt x="15235" y="5535"/>
                    <a:pt x="14058" y="3529"/>
                  </a:cubicBezTo>
                  <a:cubicBezTo>
                    <a:pt x="12740" y="1264"/>
                    <a:pt x="10365" y="0"/>
                    <a:pt x="7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4"/>
            <p:cNvSpPr/>
            <p:nvPr/>
          </p:nvSpPr>
          <p:spPr>
            <a:xfrm>
              <a:off x="6033575" y="826725"/>
              <a:ext cx="147350" cy="129000"/>
            </a:xfrm>
            <a:custGeom>
              <a:avLst/>
              <a:gdLst/>
              <a:ahLst/>
              <a:cxnLst/>
              <a:rect l="l" t="t" r="r" b="b"/>
              <a:pathLst>
                <a:path w="5894" h="5160" extrusionOk="0">
                  <a:moveTo>
                    <a:pt x="2939" y="0"/>
                  </a:moveTo>
                  <a:cubicBezTo>
                    <a:pt x="2500" y="0"/>
                    <a:pt x="2056" y="112"/>
                    <a:pt x="1649" y="348"/>
                  </a:cubicBezTo>
                  <a:cubicBezTo>
                    <a:pt x="420" y="1074"/>
                    <a:pt x="0" y="2650"/>
                    <a:pt x="725" y="3879"/>
                  </a:cubicBezTo>
                  <a:cubicBezTo>
                    <a:pt x="1201" y="4699"/>
                    <a:pt x="2061" y="5159"/>
                    <a:pt x="2946" y="5159"/>
                  </a:cubicBezTo>
                  <a:cubicBezTo>
                    <a:pt x="3388" y="5159"/>
                    <a:pt x="3835" y="5045"/>
                    <a:pt x="4245" y="4803"/>
                  </a:cubicBezTo>
                  <a:cubicBezTo>
                    <a:pt x="5485" y="4089"/>
                    <a:pt x="5894" y="2513"/>
                    <a:pt x="5179" y="1284"/>
                  </a:cubicBezTo>
                  <a:cubicBezTo>
                    <a:pt x="4694" y="461"/>
                    <a:pt x="3828" y="0"/>
                    <a:pt x="2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874" name="Google Shape;1874;p74"/>
          <p:cNvGraphicFramePr/>
          <p:nvPr/>
        </p:nvGraphicFramePr>
        <p:xfrm>
          <a:off x="1170850" y="190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{F0B1881A-2D2B-4890-8563-E316F7B1A7E8}</a:tableStyleId>
              </a:tblPr>
              <a:tblGrid>
                <a:gridCol w="226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商東峻</a:t>
                      </a:r>
                      <a:endParaRPr sz="22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蕭張媛</a:t>
                      </a:r>
                      <a:endParaRPr sz="22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柯美琪</a:t>
                      </a:r>
                      <a:endParaRPr sz="22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7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程式碼編寫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電路圖繪製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書面報告撰寫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電路配置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報告簡報製作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ATM造型、配線設計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程式碼編寫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電路設計及配置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書面報告撰寫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5" name="Google Shape;1875;p74"/>
          <p:cNvSpPr txBox="1"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分工表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75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參考資料</a:t>
            </a:r>
            <a:endParaRPr/>
          </a:p>
        </p:txBody>
      </p:sp>
      <p:sp>
        <p:nvSpPr>
          <p:cNvPr id="1881" name="Google Shape;1881;p75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82" name="Google Shape;1882;p75"/>
          <p:cNvSpPr txBox="1">
            <a:spLocks noGrp="1"/>
          </p:cNvSpPr>
          <p:nvPr>
            <p:ph type="subTitle" idx="1"/>
          </p:nvPr>
        </p:nvSpPr>
        <p:spPr>
          <a:xfrm>
            <a:off x="787175" y="2309788"/>
            <a:ext cx="27408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其實我也不知道報告要不要放</a:t>
            </a:r>
            <a:endParaRPr sz="1500"/>
          </a:p>
        </p:txBody>
      </p:sp>
      <p:grpSp>
        <p:nvGrpSpPr>
          <p:cNvPr id="1883" name="Google Shape;1883;p75"/>
          <p:cNvGrpSpPr/>
          <p:nvPr/>
        </p:nvGrpSpPr>
        <p:grpSpPr>
          <a:xfrm>
            <a:off x="2136520" y="1913415"/>
            <a:ext cx="3164778" cy="2674838"/>
            <a:chOff x="2136520" y="1989615"/>
            <a:chExt cx="3164778" cy="2674838"/>
          </a:xfrm>
        </p:grpSpPr>
        <p:grpSp>
          <p:nvGrpSpPr>
            <p:cNvPr id="1884" name="Google Shape;1884;p75"/>
            <p:cNvGrpSpPr/>
            <p:nvPr/>
          </p:nvGrpSpPr>
          <p:grpSpPr>
            <a:xfrm>
              <a:off x="2136520" y="3377492"/>
              <a:ext cx="1979884" cy="1286961"/>
              <a:chOff x="3028945" y="2612942"/>
              <a:chExt cx="1979884" cy="1286961"/>
            </a:xfrm>
          </p:grpSpPr>
          <p:grpSp>
            <p:nvGrpSpPr>
              <p:cNvPr id="1885" name="Google Shape;1885;p75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1886" name="Google Shape;1886;p75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75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75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75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75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75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75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75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75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75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75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75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75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75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75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75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75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75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75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75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75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75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75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75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75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75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75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75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75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75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75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75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75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75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75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75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75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75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75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75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75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75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75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75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75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1" name="Google Shape;1931;p75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1932" name="Google Shape;1932;p75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75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75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75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75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75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75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75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75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75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75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75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75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75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75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75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75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75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75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75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75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75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75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75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75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75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75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75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75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75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75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75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75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75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75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75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75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75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75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75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75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75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75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75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75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7" name="Google Shape;1977;p75"/>
            <p:cNvGrpSpPr/>
            <p:nvPr/>
          </p:nvGrpSpPr>
          <p:grpSpPr>
            <a:xfrm>
              <a:off x="3627774" y="1989615"/>
              <a:ext cx="1673524" cy="2613873"/>
              <a:chOff x="5542724" y="1467403"/>
              <a:chExt cx="1673524" cy="2613873"/>
            </a:xfrm>
          </p:grpSpPr>
          <p:sp>
            <p:nvSpPr>
              <p:cNvPr id="1978" name="Google Shape;1978;p75"/>
              <p:cNvSpPr/>
              <p:nvPr/>
            </p:nvSpPr>
            <p:spPr>
              <a:xfrm>
                <a:off x="5738475" y="1467403"/>
                <a:ext cx="761894" cy="1373054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75"/>
              <p:cNvSpPr/>
              <p:nvPr/>
            </p:nvSpPr>
            <p:spPr>
              <a:xfrm>
                <a:off x="5969053" y="2006998"/>
                <a:ext cx="300672" cy="515236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0" name="Google Shape;1980;p75"/>
              <p:cNvGrpSpPr/>
              <p:nvPr/>
            </p:nvGrpSpPr>
            <p:grpSpPr>
              <a:xfrm>
                <a:off x="5542724" y="2522228"/>
                <a:ext cx="1673524" cy="1438213"/>
                <a:chOff x="1455055" y="2629044"/>
                <a:chExt cx="1395068" cy="1198910"/>
              </a:xfrm>
            </p:grpSpPr>
            <p:sp>
              <p:nvSpPr>
                <p:cNvPr id="1981" name="Google Shape;1981;p75"/>
                <p:cNvSpPr/>
                <p:nvPr/>
              </p:nvSpPr>
              <p:spPr>
                <a:xfrm>
                  <a:off x="1502501" y="3235743"/>
                  <a:ext cx="1290839" cy="59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56" extrusionOk="0">
                      <a:moveTo>
                        <a:pt x="0" y="5370"/>
                      </a:moveTo>
                      <a:cubicBezTo>
                        <a:pt x="0" y="5370"/>
                        <a:pt x="0" y="5370"/>
                        <a:pt x="0" y="5370"/>
                      </a:cubicBezTo>
                      <a:lnTo>
                        <a:pt x="0" y="5370"/>
                      </a:lnTo>
                      <a:cubicBezTo>
                        <a:pt x="0" y="5370"/>
                        <a:pt x="0" y="5370"/>
                        <a:pt x="0" y="5370"/>
                      </a:cubicBezTo>
                      <a:close/>
                      <a:moveTo>
                        <a:pt x="28883" y="1"/>
                      </a:moveTo>
                      <a:cubicBezTo>
                        <a:pt x="28883" y="146"/>
                        <a:pt x="775" y="5373"/>
                        <a:pt x="16" y="5373"/>
                      </a:cubicBezTo>
                      <a:cubicBezTo>
                        <a:pt x="5" y="5373"/>
                        <a:pt x="0" y="5372"/>
                        <a:pt x="0" y="5370"/>
                      </a:cubicBezTo>
                      <a:lnTo>
                        <a:pt x="0" y="5370"/>
                      </a:lnTo>
                      <a:cubicBezTo>
                        <a:pt x="10" y="6106"/>
                        <a:pt x="10" y="6851"/>
                        <a:pt x="10" y="7587"/>
                      </a:cubicBezTo>
                      <a:cubicBezTo>
                        <a:pt x="10" y="7745"/>
                        <a:pt x="115" y="7902"/>
                        <a:pt x="315" y="8018"/>
                      </a:cubicBezTo>
                      <a:lnTo>
                        <a:pt x="9036" y="13082"/>
                      </a:lnTo>
                      <a:cubicBezTo>
                        <a:pt x="9236" y="13198"/>
                        <a:pt x="9503" y="13256"/>
                        <a:pt x="9773" y="13256"/>
                      </a:cubicBezTo>
                      <a:cubicBezTo>
                        <a:pt x="10042" y="13256"/>
                        <a:pt x="10312" y="13198"/>
                        <a:pt x="10517" y="13082"/>
                      </a:cubicBezTo>
                      <a:lnTo>
                        <a:pt x="28578" y="2649"/>
                      </a:lnTo>
                      <a:cubicBezTo>
                        <a:pt x="28789" y="2533"/>
                        <a:pt x="28894" y="2375"/>
                        <a:pt x="28894" y="2218"/>
                      </a:cubicBezTo>
                      <a:cubicBezTo>
                        <a:pt x="28883" y="1472"/>
                        <a:pt x="28883" y="736"/>
                        <a:pt x="288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75"/>
                <p:cNvSpPr/>
                <p:nvPr/>
              </p:nvSpPr>
              <p:spPr>
                <a:xfrm>
                  <a:off x="1498256" y="2982163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6" y="1"/>
                      </a:moveTo>
                      <a:cubicBezTo>
                        <a:pt x="18947" y="1"/>
                        <a:pt x="18676" y="61"/>
                        <a:pt x="18471" y="182"/>
                      </a:cubicBezTo>
                      <a:lnTo>
                        <a:pt x="410" y="10615"/>
                      </a:lnTo>
                      <a:cubicBezTo>
                        <a:pt x="0" y="10846"/>
                        <a:pt x="0" y="11235"/>
                        <a:pt x="399" y="11466"/>
                      </a:cubicBezTo>
                      <a:lnTo>
                        <a:pt x="9120" y="16531"/>
                      </a:lnTo>
                      <a:cubicBezTo>
                        <a:pt x="9325" y="16651"/>
                        <a:pt x="9593" y="16712"/>
                        <a:pt x="9861" y="16712"/>
                      </a:cubicBezTo>
                      <a:cubicBezTo>
                        <a:pt x="10129" y="16712"/>
                        <a:pt x="10397" y="16651"/>
                        <a:pt x="10602" y="16531"/>
                      </a:cubicBezTo>
                      <a:lnTo>
                        <a:pt x="28673" y="6108"/>
                      </a:lnTo>
                      <a:cubicBezTo>
                        <a:pt x="29073" y="5866"/>
                        <a:pt x="29083" y="5478"/>
                        <a:pt x="28673" y="5246"/>
                      </a:cubicBezTo>
                      <a:lnTo>
                        <a:pt x="19953" y="182"/>
                      </a:lnTo>
                      <a:cubicBezTo>
                        <a:pt x="19753" y="61"/>
                        <a:pt x="19485" y="1"/>
                        <a:pt x="192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75"/>
                <p:cNvSpPr/>
                <p:nvPr/>
              </p:nvSpPr>
              <p:spPr>
                <a:xfrm>
                  <a:off x="1805225" y="3470113"/>
                  <a:ext cx="151180" cy="7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0" extrusionOk="0">
                      <a:moveTo>
                        <a:pt x="1698" y="1"/>
                      </a:moveTo>
                      <a:cubicBezTo>
                        <a:pt x="1304" y="1"/>
                        <a:pt x="910" y="87"/>
                        <a:pt x="610" y="260"/>
                      </a:cubicBezTo>
                      <a:cubicBezTo>
                        <a:pt x="1" y="608"/>
                        <a:pt x="1" y="1164"/>
                        <a:pt x="600" y="1511"/>
                      </a:cubicBezTo>
                      <a:cubicBezTo>
                        <a:pt x="899" y="1690"/>
                        <a:pt x="1293" y="1779"/>
                        <a:pt x="1687" y="1779"/>
                      </a:cubicBezTo>
                      <a:cubicBezTo>
                        <a:pt x="2081" y="1779"/>
                        <a:pt x="2475" y="1690"/>
                        <a:pt x="2774" y="1511"/>
                      </a:cubicBezTo>
                      <a:cubicBezTo>
                        <a:pt x="3374" y="1164"/>
                        <a:pt x="3384" y="608"/>
                        <a:pt x="2785" y="260"/>
                      </a:cubicBezTo>
                      <a:cubicBezTo>
                        <a:pt x="2486" y="87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75"/>
                <p:cNvSpPr/>
                <p:nvPr/>
              </p:nvSpPr>
              <p:spPr>
                <a:xfrm>
                  <a:off x="2054026" y="3287388"/>
                  <a:ext cx="187769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" h="2702" extrusionOk="0">
                      <a:moveTo>
                        <a:pt x="1167" y="873"/>
                      </a:moveTo>
                      <a:lnTo>
                        <a:pt x="1671" y="1240"/>
                      </a:lnTo>
                      <a:cubicBezTo>
                        <a:pt x="1497" y="1284"/>
                        <a:pt x="1379" y="1305"/>
                        <a:pt x="1287" y="1305"/>
                      </a:cubicBezTo>
                      <a:cubicBezTo>
                        <a:pt x="1202" y="1305"/>
                        <a:pt x="1138" y="1287"/>
                        <a:pt x="1072" y="1251"/>
                      </a:cubicBezTo>
                      <a:cubicBezTo>
                        <a:pt x="915" y="1156"/>
                        <a:pt x="925" y="1020"/>
                        <a:pt x="1167" y="873"/>
                      </a:cubicBezTo>
                      <a:close/>
                      <a:moveTo>
                        <a:pt x="2845" y="1441"/>
                      </a:moveTo>
                      <a:cubicBezTo>
                        <a:pt x="2946" y="1441"/>
                        <a:pt x="3019" y="1462"/>
                        <a:pt x="3089" y="1503"/>
                      </a:cubicBezTo>
                      <a:cubicBezTo>
                        <a:pt x="3278" y="1619"/>
                        <a:pt x="3310" y="1745"/>
                        <a:pt x="3110" y="1903"/>
                      </a:cubicBezTo>
                      <a:lnTo>
                        <a:pt x="2543" y="1482"/>
                      </a:lnTo>
                      <a:cubicBezTo>
                        <a:pt x="2669" y="1454"/>
                        <a:pt x="2766" y="1441"/>
                        <a:pt x="2845" y="1441"/>
                      </a:cubicBezTo>
                      <a:close/>
                      <a:moveTo>
                        <a:pt x="536" y="1"/>
                      </a:moveTo>
                      <a:lnTo>
                        <a:pt x="231" y="169"/>
                      </a:lnTo>
                      <a:lnTo>
                        <a:pt x="736" y="547"/>
                      </a:lnTo>
                      <a:lnTo>
                        <a:pt x="683" y="579"/>
                      </a:lnTo>
                      <a:cubicBezTo>
                        <a:pt x="126" y="904"/>
                        <a:pt x="0" y="1261"/>
                        <a:pt x="567" y="1588"/>
                      </a:cubicBezTo>
                      <a:cubicBezTo>
                        <a:pt x="782" y="1716"/>
                        <a:pt x="1000" y="1779"/>
                        <a:pt x="1259" y="1779"/>
                      </a:cubicBezTo>
                      <a:cubicBezTo>
                        <a:pt x="1508" y="1779"/>
                        <a:pt x="1795" y="1722"/>
                        <a:pt x="2154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44" y="2386"/>
                        <a:pt x="2122" y="2386"/>
                      </a:cubicBezTo>
                      <a:lnTo>
                        <a:pt x="2501" y="2669"/>
                      </a:lnTo>
                      <a:cubicBezTo>
                        <a:pt x="2522" y="2669"/>
                        <a:pt x="2869" y="2543"/>
                        <a:pt x="3205" y="2386"/>
                      </a:cubicBezTo>
                      <a:lnTo>
                        <a:pt x="3625" y="2701"/>
                      </a:lnTo>
                      <a:lnTo>
                        <a:pt x="3962" y="2533"/>
                      </a:lnTo>
                      <a:lnTo>
                        <a:pt x="3541" y="2218"/>
                      </a:lnTo>
                      <a:cubicBezTo>
                        <a:pt x="4077" y="1903"/>
                        <a:pt x="4203" y="1503"/>
                        <a:pt x="3604" y="1167"/>
                      </a:cubicBezTo>
                      <a:cubicBezTo>
                        <a:pt x="3371" y="1031"/>
                        <a:pt x="3168" y="966"/>
                        <a:pt x="2923" y="966"/>
                      </a:cubicBezTo>
                      <a:cubicBezTo>
                        <a:pt x="2693" y="966"/>
                        <a:pt x="2425" y="1023"/>
                        <a:pt x="2059" y="1135"/>
                      </a:cubicBezTo>
                      <a:lnTo>
                        <a:pt x="1482" y="694"/>
                      </a:lnTo>
                      <a:cubicBezTo>
                        <a:pt x="1755" y="558"/>
                        <a:pt x="2070" y="411"/>
                        <a:pt x="2080" y="400"/>
                      </a:cubicBezTo>
                      <a:lnTo>
                        <a:pt x="1692" y="117"/>
                      </a:lnTo>
                      <a:cubicBezTo>
                        <a:pt x="1671" y="127"/>
                        <a:pt x="1377" y="243"/>
                        <a:pt x="1062" y="390"/>
                      </a:cubicBezTo>
                      <a:lnTo>
                        <a:pt x="5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75"/>
                <p:cNvSpPr/>
                <p:nvPr/>
              </p:nvSpPr>
              <p:spPr>
                <a:xfrm>
                  <a:off x="1523588" y="3094924"/>
                  <a:ext cx="1290839" cy="592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66" extrusionOk="0">
                      <a:moveTo>
                        <a:pt x="1" y="5380"/>
                      </a:moveTo>
                      <a:cubicBezTo>
                        <a:pt x="1" y="5380"/>
                        <a:pt x="1" y="5380"/>
                        <a:pt x="1" y="5380"/>
                      </a:cubicBezTo>
                      <a:lnTo>
                        <a:pt x="1" y="5380"/>
                      </a:lnTo>
                      <a:cubicBezTo>
                        <a:pt x="1" y="5380"/>
                        <a:pt x="1" y="5380"/>
                        <a:pt x="1" y="5380"/>
                      </a:cubicBezTo>
                      <a:close/>
                      <a:moveTo>
                        <a:pt x="28884" y="1"/>
                      </a:moveTo>
                      <a:cubicBezTo>
                        <a:pt x="28884" y="157"/>
                        <a:pt x="776" y="5383"/>
                        <a:pt x="16" y="5383"/>
                      </a:cubicBezTo>
                      <a:cubicBezTo>
                        <a:pt x="6" y="5383"/>
                        <a:pt x="1" y="5382"/>
                        <a:pt x="1" y="5380"/>
                      </a:cubicBezTo>
                      <a:lnTo>
                        <a:pt x="1" y="5380"/>
                      </a:lnTo>
                      <a:cubicBezTo>
                        <a:pt x="11" y="6116"/>
                        <a:pt x="11" y="6862"/>
                        <a:pt x="11" y="7598"/>
                      </a:cubicBezTo>
                      <a:cubicBezTo>
                        <a:pt x="11" y="7755"/>
                        <a:pt x="117" y="7902"/>
                        <a:pt x="316" y="8018"/>
                      </a:cubicBezTo>
                      <a:lnTo>
                        <a:pt x="9026" y="13092"/>
                      </a:lnTo>
                      <a:cubicBezTo>
                        <a:pt x="9231" y="13208"/>
                        <a:pt x="9501" y="13266"/>
                        <a:pt x="9772" y="13266"/>
                      </a:cubicBezTo>
                      <a:cubicBezTo>
                        <a:pt x="10042" y="13266"/>
                        <a:pt x="10313" y="13208"/>
                        <a:pt x="10518" y="13092"/>
                      </a:cubicBezTo>
                      <a:lnTo>
                        <a:pt x="28579" y="2659"/>
                      </a:lnTo>
                      <a:cubicBezTo>
                        <a:pt x="28789" y="2533"/>
                        <a:pt x="28894" y="2386"/>
                        <a:pt x="28884" y="2228"/>
                      </a:cubicBezTo>
                      <a:lnTo>
                        <a:pt x="288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75"/>
                <p:cNvSpPr/>
                <p:nvPr/>
              </p:nvSpPr>
              <p:spPr>
                <a:xfrm>
                  <a:off x="1519388" y="2841836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5" y="0"/>
                      </a:moveTo>
                      <a:cubicBezTo>
                        <a:pt x="18946" y="0"/>
                        <a:pt x="18676" y="61"/>
                        <a:pt x="18471" y="181"/>
                      </a:cubicBezTo>
                      <a:lnTo>
                        <a:pt x="410" y="10604"/>
                      </a:lnTo>
                      <a:cubicBezTo>
                        <a:pt x="0" y="10846"/>
                        <a:pt x="0" y="11234"/>
                        <a:pt x="400" y="11466"/>
                      </a:cubicBezTo>
                      <a:lnTo>
                        <a:pt x="9120" y="16530"/>
                      </a:lnTo>
                      <a:cubicBezTo>
                        <a:pt x="9320" y="16651"/>
                        <a:pt x="9588" y="16711"/>
                        <a:pt x="9857" y="16711"/>
                      </a:cubicBezTo>
                      <a:cubicBezTo>
                        <a:pt x="10126" y="16711"/>
                        <a:pt x="10397" y="16651"/>
                        <a:pt x="10601" y="16530"/>
                      </a:cubicBezTo>
                      <a:lnTo>
                        <a:pt x="28673" y="6097"/>
                      </a:lnTo>
                      <a:cubicBezTo>
                        <a:pt x="29072" y="5866"/>
                        <a:pt x="29083" y="5477"/>
                        <a:pt x="28673" y="5246"/>
                      </a:cubicBezTo>
                      <a:lnTo>
                        <a:pt x="19952" y="181"/>
                      </a:lnTo>
                      <a:cubicBezTo>
                        <a:pt x="19753" y="61"/>
                        <a:pt x="19485" y="0"/>
                        <a:pt x="19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75"/>
                <p:cNvSpPr/>
                <p:nvPr/>
              </p:nvSpPr>
              <p:spPr>
                <a:xfrm>
                  <a:off x="1826357" y="3329294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7" y="1"/>
                      </a:moveTo>
                      <a:cubicBezTo>
                        <a:pt x="1303" y="1"/>
                        <a:pt x="909" y="87"/>
                        <a:pt x="610" y="260"/>
                      </a:cubicBezTo>
                      <a:cubicBezTo>
                        <a:pt x="1" y="607"/>
                        <a:pt x="1" y="1175"/>
                        <a:pt x="599" y="1521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5" y="1521"/>
                      </a:cubicBezTo>
                      <a:cubicBezTo>
                        <a:pt x="3373" y="1175"/>
                        <a:pt x="3373" y="607"/>
                        <a:pt x="2785" y="260"/>
                      </a:cubicBezTo>
                      <a:cubicBezTo>
                        <a:pt x="2485" y="87"/>
                        <a:pt x="2091" y="1"/>
                        <a:pt x="16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75"/>
                <p:cNvSpPr/>
                <p:nvPr/>
              </p:nvSpPr>
              <p:spPr>
                <a:xfrm>
                  <a:off x="2074666" y="3146570"/>
                  <a:ext cx="188305" cy="121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2712" extrusionOk="0">
                      <a:moveTo>
                        <a:pt x="1177" y="873"/>
                      </a:moveTo>
                      <a:lnTo>
                        <a:pt x="1682" y="1251"/>
                      </a:lnTo>
                      <a:cubicBezTo>
                        <a:pt x="1508" y="1295"/>
                        <a:pt x="1390" y="1316"/>
                        <a:pt x="1299" y="1316"/>
                      </a:cubicBezTo>
                      <a:cubicBezTo>
                        <a:pt x="1212" y="1316"/>
                        <a:pt x="1149" y="1297"/>
                        <a:pt x="1083" y="1261"/>
                      </a:cubicBezTo>
                      <a:cubicBezTo>
                        <a:pt x="925" y="1167"/>
                        <a:pt x="936" y="1030"/>
                        <a:pt x="1177" y="873"/>
                      </a:cubicBezTo>
                      <a:close/>
                      <a:moveTo>
                        <a:pt x="2855" y="1451"/>
                      </a:moveTo>
                      <a:cubicBezTo>
                        <a:pt x="2956" y="1451"/>
                        <a:pt x="3030" y="1473"/>
                        <a:pt x="3100" y="1514"/>
                      </a:cubicBezTo>
                      <a:cubicBezTo>
                        <a:pt x="3289" y="1619"/>
                        <a:pt x="3321" y="1756"/>
                        <a:pt x="3121" y="1903"/>
                      </a:cubicBezTo>
                      <a:lnTo>
                        <a:pt x="2554" y="1493"/>
                      </a:lnTo>
                      <a:cubicBezTo>
                        <a:pt x="2679" y="1465"/>
                        <a:pt x="2776" y="1451"/>
                        <a:pt x="2855" y="1451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47" y="558"/>
                      </a:lnTo>
                      <a:lnTo>
                        <a:pt x="694" y="589"/>
                      </a:lnTo>
                      <a:cubicBezTo>
                        <a:pt x="137" y="915"/>
                        <a:pt x="0" y="1272"/>
                        <a:pt x="579" y="1598"/>
                      </a:cubicBezTo>
                      <a:cubicBezTo>
                        <a:pt x="793" y="1726"/>
                        <a:pt x="1011" y="1789"/>
                        <a:pt x="1270" y="1789"/>
                      </a:cubicBezTo>
                      <a:cubicBezTo>
                        <a:pt x="1518" y="1789"/>
                        <a:pt x="1805" y="1732"/>
                        <a:pt x="2165" y="1619"/>
                      </a:cubicBezTo>
                      <a:lnTo>
                        <a:pt x="2795" y="2081"/>
                      </a:lnTo>
                      <a:cubicBezTo>
                        <a:pt x="2512" y="2239"/>
                        <a:pt x="2155" y="2386"/>
                        <a:pt x="2134" y="2396"/>
                      </a:cubicBezTo>
                      <a:lnTo>
                        <a:pt x="2512" y="2680"/>
                      </a:lnTo>
                      <a:cubicBezTo>
                        <a:pt x="2533" y="2669"/>
                        <a:pt x="2879" y="2554"/>
                        <a:pt x="3215" y="2396"/>
                      </a:cubicBezTo>
                      <a:lnTo>
                        <a:pt x="3636" y="2711"/>
                      </a:lnTo>
                      <a:lnTo>
                        <a:pt x="3972" y="2543"/>
                      </a:lnTo>
                      <a:lnTo>
                        <a:pt x="3552" y="2228"/>
                      </a:lnTo>
                      <a:cubicBezTo>
                        <a:pt x="4088" y="1913"/>
                        <a:pt x="4214" y="1514"/>
                        <a:pt x="3615" y="1167"/>
                      </a:cubicBezTo>
                      <a:cubicBezTo>
                        <a:pt x="3381" y="1037"/>
                        <a:pt x="3179" y="974"/>
                        <a:pt x="2933" y="974"/>
                      </a:cubicBezTo>
                      <a:cubicBezTo>
                        <a:pt x="2703" y="974"/>
                        <a:pt x="2436" y="1029"/>
                        <a:pt x="2071" y="1135"/>
                      </a:cubicBezTo>
                      <a:lnTo>
                        <a:pt x="1492" y="705"/>
                      </a:lnTo>
                      <a:cubicBezTo>
                        <a:pt x="1755" y="568"/>
                        <a:pt x="2081" y="411"/>
                        <a:pt x="2092" y="411"/>
                      </a:cubicBezTo>
                      <a:lnTo>
                        <a:pt x="1703" y="127"/>
                      </a:lnTo>
                      <a:cubicBezTo>
                        <a:pt x="1682" y="138"/>
                        <a:pt x="138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75"/>
                <p:cNvSpPr/>
                <p:nvPr/>
              </p:nvSpPr>
              <p:spPr>
                <a:xfrm>
                  <a:off x="1459746" y="2982297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3" y="0"/>
                      </a:moveTo>
                      <a:cubicBezTo>
                        <a:pt x="28873" y="156"/>
                        <a:pt x="828" y="5373"/>
                        <a:pt x="18" y="5373"/>
                      </a:cubicBezTo>
                      <a:cubicBezTo>
                        <a:pt x="7" y="5373"/>
                        <a:pt x="1" y="5372"/>
                        <a:pt x="1" y="5370"/>
                      </a:cubicBezTo>
                      <a:lnTo>
                        <a:pt x="1" y="5370"/>
                      </a:lnTo>
                      <a:cubicBezTo>
                        <a:pt x="1" y="6115"/>
                        <a:pt x="1" y="6851"/>
                        <a:pt x="12" y="7586"/>
                      </a:cubicBezTo>
                      <a:cubicBezTo>
                        <a:pt x="12" y="7744"/>
                        <a:pt x="106" y="7901"/>
                        <a:pt x="306" y="8017"/>
                      </a:cubicBezTo>
                      <a:lnTo>
                        <a:pt x="9026" y="13082"/>
                      </a:lnTo>
                      <a:cubicBezTo>
                        <a:pt x="9231" y="13202"/>
                        <a:pt x="9499" y="13262"/>
                        <a:pt x="9767" y="13262"/>
                      </a:cubicBezTo>
                      <a:cubicBezTo>
                        <a:pt x="10035" y="13262"/>
                        <a:pt x="10303" y="13202"/>
                        <a:pt x="10507" y="13082"/>
                      </a:cubicBezTo>
                      <a:lnTo>
                        <a:pt x="28579" y="2648"/>
                      </a:lnTo>
                      <a:cubicBezTo>
                        <a:pt x="28779" y="2533"/>
                        <a:pt x="28884" y="2375"/>
                        <a:pt x="28884" y="2218"/>
                      </a:cubicBezTo>
                      <a:cubicBezTo>
                        <a:pt x="28884" y="1482"/>
                        <a:pt x="28884" y="736"/>
                        <a:pt x="288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75"/>
                <p:cNvSpPr/>
                <p:nvPr/>
              </p:nvSpPr>
              <p:spPr>
                <a:xfrm>
                  <a:off x="1455055" y="2729074"/>
                  <a:ext cx="1299328" cy="74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6" extrusionOk="0">
                      <a:moveTo>
                        <a:pt x="19223" y="0"/>
                      </a:moveTo>
                      <a:cubicBezTo>
                        <a:pt x="18955" y="0"/>
                        <a:pt x="18687" y="58"/>
                        <a:pt x="18482" y="174"/>
                      </a:cubicBezTo>
                      <a:lnTo>
                        <a:pt x="411" y="10606"/>
                      </a:lnTo>
                      <a:cubicBezTo>
                        <a:pt x="1" y="10838"/>
                        <a:pt x="1" y="11227"/>
                        <a:pt x="411" y="11468"/>
                      </a:cubicBezTo>
                      <a:lnTo>
                        <a:pt x="9120" y="16532"/>
                      </a:lnTo>
                      <a:cubicBezTo>
                        <a:pt x="9325" y="16648"/>
                        <a:pt x="9596" y="16706"/>
                        <a:pt x="9867" y="16706"/>
                      </a:cubicBezTo>
                      <a:cubicBezTo>
                        <a:pt x="10137" y="16706"/>
                        <a:pt x="10408" y="16648"/>
                        <a:pt x="10612" y="16532"/>
                      </a:cubicBezTo>
                      <a:lnTo>
                        <a:pt x="28674" y="6099"/>
                      </a:lnTo>
                      <a:cubicBezTo>
                        <a:pt x="29083" y="5857"/>
                        <a:pt x="29083" y="5479"/>
                        <a:pt x="28684" y="5238"/>
                      </a:cubicBezTo>
                      <a:lnTo>
                        <a:pt x="19963" y="174"/>
                      </a:lnTo>
                      <a:cubicBezTo>
                        <a:pt x="19759" y="58"/>
                        <a:pt x="19491" y="0"/>
                        <a:pt x="19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75"/>
                <p:cNvSpPr/>
                <p:nvPr/>
              </p:nvSpPr>
              <p:spPr>
                <a:xfrm>
                  <a:off x="1762515" y="3216622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1" y="1"/>
                      </a:moveTo>
                      <a:cubicBezTo>
                        <a:pt x="1298" y="1"/>
                        <a:pt x="904" y="88"/>
                        <a:pt x="599" y="261"/>
                      </a:cubicBezTo>
                      <a:cubicBezTo>
                        <a:pt x="1" y="608"/>
                        <a:pt x="1" y="1175"/>
                        <a:pt x="599" y="1522"/>
                      </a:cubicBezTo>
                      <a:cubicBezTo>
                        <a:pt x="894" y="1695"/>
                        <a:pt x="1285" y="1782"/>
                        <a:pt x="1678" y="1782"/>
                      </a:cubicBezTo>
                      <a:cubicBezTo>
                        <a:pt x="2070" y="1782"/>
                        <a:pt x="2465" y="1695"/>
                        <a:pt x="2764" y="1522"/>
                      </a:cubicBezTo>
                      <a:cubicBezTo>
                        <a:pt x="3373" y="1175"/>
                        <a:pt x="3373" y="608"/>
                        <a:pt x="2775" y="261"/>
                      </a:cubicBezTo>
                      <a:cubicBezTo>
                        <a:pt x="2475" y="88"/>
                        <a:pt x="2084" y="1"/>
                        <a:pt x="16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75"/>
                <p:cNvSpPr/>
                <p:nvPr/>
              </p:nvSpPr>
              <p:spPr>
                <a:xfrm>
                  <a:off x="2296215" y="2908224"/>
                  <a:ext cx="151180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2" extrusionOk="0">
                      <a:moveTo>
                        <a:pt x="1698" y="1"/>
                      </a:moveTo>
                      <a:cubicBezTo>
                        <a:pt x="1304" y="1"/>
                        <a:pt x="910" y="88"/>
                        <a:pt x="610" y="261"/>
                      </a:cubicBezTo>
                      <a:cubicBezTo>
                        <a:pt x="12" y="608"/>
                        <a:pt x="1" y="1175"/>
                        <a:pt x="600" y="1522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4" y="1522"/>
                      </a:cubicBezTo>
                      <a:cubicBezTo>
                        <a:pt x="3384" y="1175"/>
                        <a:pt x="3384" y="608"/>
                        <a:pt x="2785" y="261"/>
                      </a:cubicBezTo>
                      <a:cubicBezTo>
                        <a:pt x="2486" y="88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75"/>
                <p:cNvSpPr/>
                <p:nvPr/>
              </p:nvSpPr>
              <p:spPr>
                <a:xfrm>
                  <a:off x="2010824" y="3033897"/>
                  <a:ext cx="187814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2" extrusionOk="0">
                      <a:moveTo>
                        <a:pt x="1167" y="873"/>
                      </a:moveTo>
                      <a:lnTo>
                        <a:pt x="1682" y="1241"/>
                      </a:lnTo>
                      <a:cubicBezTo>
                        <a:pt x="1508" y="1290"/>
                        <a:pt x="1391" y="1313"/>
                        <a:pt x="1299" y="1313"/>
                      </a:cubicBezTo>
                      <a:cubicBezTo>
                        <a:pt x="1213" y="1313"/>
                        <a:pt x="1149" y="1292"/>
                        <a:pt x="1083" y="1252"/>
                      </a:cubicBezTo>
                      <a:cubicBezTo>
                        <a:pt x="915" y="1157"/>
                        <a:pt x="925" y="1021"/>
                        <a:pt x="1167" y="873"/>
                      </a:cubicBezTo>
                      <a:close/>
                      <a:moveTo>
                        <a:pt x="2860" y="1443"/>
                      </a:moveTo>
                      <a:cubicBezTo>
                        <a:pt x="2954" y="1443"/>
                        <a:pt x="3027" y="1464"/>
                        <a:pt x="3100" y="1504"/>
                      </a:cubicBezTo>
                      <a:cubicBezTo>
                        <a:pt x="3290" y="1619"/>
                        <a:pt x="3321" y="1756"/>
                        <a:pt x="3111" y="1903"/>
                      </a:cubicBezTo>
                      <a:lnTo>
                        <a:pt x="2554" y="1493"/>
                      </a:lnTo>
                      <a:cubicBezTo>
                        <a:pt x="2681" y="1459"/>
                        <a:pt x="2778" y="1443"/>
                        <a:pt x="2860" y="1443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36" y="547"/>
                      </a:lnTo>
                      <a:lnTo>
                        <a:pt x="684" y="579"/>
                      </a:lnTo>
                      <a:cubicBezTo>
                        <a:pt x="127" y="905"/>
                        <a:pt x="1" y="1262"/>
                        <a:pt x="568" y="1598"/>
                      </a:cubicBezTo>
                      <a:cubicBezTo>
                        <a:pt x="786" y="1720"/>
                        <a:pt x="1004" y="1781"/>
                        <a:pt x="1261" y="1781"/>
                      </a:cubicBezTo>
                      <a:cubicBezTo>
                        <a:pt x="1512" y="1781"/>
                        <a:pt x="1801" y="1723"/>
                        <a:pt x="2165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55" y="2386"/>
                        <a:pt x="2134" y="2396"/>
                      </a:cubicBezTo>
                      <a:lnTo>
                        <a:pt x="2512" y="2681"/>
                      </a:lnTo>
                      <a:cubicBezTo>
                        <a:pt x="2533" y="2670"/>
                        <a:pt x="2869" y="2544"/>
                        <a:pt x="3216" y="2386"/>
                      </a:cubicBezTo>
                      <a:lnTo>
                        <a:pt x="3636" y="2702"/>
                      </a:lnTo>
                      <a:lnTo>
                        <a:pt x="3972" y="2544"/>
                      </a:lnTo>
                      <a:lnTo>
                        <a:pt x="3542" y="2218"/>
                      </a:lnTo>
                      <a:cubicBezTo>
                        <a:pt x="4077" y="1903"/>
                        <a:pt x="4203" y="1514"/>
                        <a:pt x="3605" y="1168"/>
                      </a:cubicBezTo>
                      <a:cubicBezTo>
                        <a:pt x="3377" y="1032"/>
                        <a:pt x="3174" y="966"/>
                        <a:pt x="2929" y="966"/>
                      </a:cubicBezTo>
                      <a:cubicBezTo>
                        <a:pt x="2699" y="966"/>
                        <a:pt x="2431" y="1024"/>
                        <a:pt x="2071" y="1136"/>
                      </a:cubicBezTo>
                      <a:lnTo>
                        <a:pt x="1482" y="694"/>
                      </a:lnTo>
                      <a:cubicBezTo>
                        <a:pt x="1756" y="558"/>
                        <a:pt x="2071" y="411"/>
                        <a:pt x="2092" y="400"/>
                      </a:cubicBezTo>
                      <a:lnTo>
                        <a:pt x="1693" y="117"/>
                      </a:lnTo>
                      <a:cubicBezTo>
                        <a:pt x="1682" y="127"/>
                        <a:pt x="137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75"/>
                <p:cNvSpPr/>
                <p:nvPr/>
              </p:nvSpPr>
              <p:spPr>
                <a:xfrm>
                  <a:off x="1555531" y="2882312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2" y="1"/>
                      </a:moveTo>
                      <a:cubicBezTo>
                        <a:pt x="28872" y="156"/>
                        <a:pt x="831" y="5373"/>
                        <a:pt x="18" y="5373"/>
                      </a:cubicBezTo>
                      <a:cubicBezTo>
                        <a:pt x="6" y="5373"/>
                        <a:pt x="0" y="5371"/>
                        <a:pt x="0" y="5369"/>
                      </a:cubicBezTo>
                      <a:lnTo>
                        <a:pt x="0" y="5369"/>
                      </a:lnTo>
                      <a:cubicBezTo>
                        <a:pt x="0" y="6116"/>
                        <a:pt x="0" y="6851"/>
                        <a:pt x="11" y="7597"/>
                      </a:cubicBezTo>
                      <a:cubicBezTo>
                        <a:pt x="11" y="7744"/>
                        <a:pt x="105" y="7902"/>
                        <a:pt x="305" y="8017"/>
                      </a:cubicBezTo>
                      <a:lnTo>
                        <a:pt x="9026" y="13081"/>
                      </a:lnTo>
                      <a:cubicBezTo>
                        <a:pt x="9230" y="13202"/>
                        <a:pt x="9498" y="13263"/>
                        <a:pt x="9766" y="13263"/>
                      </a:cubicBezTo>
                      <a:cubicBezTo>
                        <a:pt x="10034" y="13263"/>
                        <a:pt x="10302" y="13202"/>
                        <a:pt x="10507" y="13081"/>
                      </a:cubicBezTo>
                      <a:lnTo>
                        <a:pt x="28578" y="2648"/>
                      </a:lnTo>
                      <a:cubicBezTo>
                        <a:pt x="28778" y="2532"/>
                        <a:pt x="28883" y="2375"/>
                        <a:pt x="28883" y="2217"/>
                      </a:cubicBezTo>
                      <a:cubicBezTo>
                        <a:pt x="28883" y="1482"/>
                        <a:pt x="28883" y="736"/>
                        <a:pt x="288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75"/>
                <p:cNvSpPr/>
                <p:nvPr/>
              </p:nvSpPr>
              <p:spPr>
                <a:xfrm>
                  <a:off x="1550795" y="2629044"/>
                  <a:ext cx="1299328" cy="74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8" extrusionOk="0">
                      <a:moveTo>
                        <a:pt x="19223" y="1"/>
                      </a:moveTo>
                      <a:cubicBezTo>
                        <a:pt x="18955" y="1"/>
                        <a:pt x="18687" y="59"/>
                        <a:pt x="18483" y="174"/>
                      </a:cubicBezTo>
                      <a:lnTo>
                        <a:pt x="411" y="10608"/>
                      </a:lnTo>
                      <a:cubicBezTo>
                        <a:pt x="1" y="10839"/>
                        <a:pt x="1" y="11227"/>
                        <a:pt x="411" y="11469"/>
                      </a:cubicBezTo>
                      <a:lnTo>
                        <a:pt x="9121" y="16534"/>
                      </a:lnTo>
                      <a:cubicBezTo>
                        <a:pt x="9326" y="16649"/>
                        <a:pt x="9597" y="16707"/>
                        <a:pt x="9867" y="16707"/>
                      </a:cubicBezTo>
                      <a:cubicBezTo>
                        <a:pt x="10138" y="16707"/>
                        <a:pt x="10408" y="16649"/>
                        <a:pt x="10613" y="16534"/>
                      </a:cubicBezTo>
                      <a:lnTo>
                        <a:pt x="28674" y="6100"/>
                      </a:lnTo>
                      <a:cubicBezTo>
                        <a:pt x="29084" y="5859"/>
                        <a:pt x="29084" y="5481"/>
                        <a:pt x="28684" y="5238"/>
                      </a:cubicBezTo>
                      <a:lnTo>
                        <a:pt x="19964" y="174"/>
                      </a:lnTo>
                      <a:cubicBezTo>
                        <a:pt x="19759" y="59"/>
                        <a:pt x="19491" y="1"/>
                        <a:pt x="192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75"/>
                <p:cNvSpPr/>
                <p:nvPr/>
              </p:nvSpPr>
              <p:spPr>
                <a:xfrm>
                  <a:off x="1705285" y="2717369"/>
                  <a:ext cx="990445" cy="56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0" h="12753" extrusionOk="0">
                      <a:moveTo>
                        <a:pt x="11099" y="3921"/>
                      </a:moveTo>
                      <a:cubicBezTo>
                        <a:pt x="12182" y="3921"/>
                        <a:pt x="13265" y="4160"/>
                        <a:pt x="14089" y="4638"/>
                      </a:cubicBezTo>
                      <a:cubicBezTo>
                        <a:pt x="15739" y="5594"/>
                        <a:pt x="15728" y="7149"/>
                        <a:pt x="14068" y="8116"/>
                      </a:cubicBezTo>
                      <a:cubicBezTo>
                        <a:pt x="13238" y="8594"/>
                        <a:pt x="12153" y="8833"/>
                        <a:pt x="11070" y="8833"/>
                      </a:cubicBezTo>
                      <a:cubicBezTo>
                        <a:pt x="9986" y="8833"/>
                        <a:pt x="8904" y="8594"/>
                        <a:pt x="8079" y="8116"/>
                      </a:cubicBezTo>
                      <a:cubicBezTo>
                        <a:pt x="6430" y="7149"/>
                        <a:pt x="6440" y="5594"/>
                        <a:pt x="8100" y="4638"/>
                      </a:cubicBezTo>
                      <a:cubicBezTo>
                        <a:pt x="8930" y="4160"/>
                        <a:pt x="10015" y="3921"/>
                        <a:pt x="11099" y="3921"/>
                      </a:cubicBezTo>
                      <a:close/>
                      <a:moveTo>
                        <a:pt x="17143" y="1"/>
                      </a:moveTo>
                      <a:cubicBezTo>
                        <a:pt x="17087" y="1"/>
                        <a:pt x="17022" y="15"/>
                        <a:pt x="16937" y="46"/>
                      </a:cubicBezTo>
                      <a:cubicBezTo>
                        <a:pt x="16585" y="199"/>
                        <a:pt x="16167" y="275"/>
                        <a:pt x="15751" y="275"/>
                      </a:cubicBezTo>
                      <a:cubicBezTo>
                        <a:pt x="15334" y="275"/>
                        <a:pt x="14919" y="199"/>
                        <a:pt x="14572" y="46"/>
                      </a:cubicBezTo>
                      <a:cubicBezTo>
                        <a:pt x="14510" y="23"/>
                        <a:pt x="14443" y="10"/>
                        <a:pt x="14378" y="10"/>
                      </a:cubicBezTo>
                      <a:cubicBezTo>
                        <a:pt x="14301" y="10"/>
                        <a:pt x="14226" y="28"/>
                        <a:pt x="14163" y="67"/>
                      </a:cubicBezTo>
                      <a:lnTo>
                        <a:pt x="189" y="8137"/>
                      </a:lnTo>
                      <a:cubicBezTo>
                        <a:pt x="63" y="8200"/>
                        <a:pt x="52" y="8295"/>
                        <a:pt x="147" y="8368"/>
                      </a:cubicBezTo>
                      <a:cubicBezTo>
                        <a:pt x="672" y="8778"/>
                        <a:pt x="672" y="9334"/>
                        <a:pt x="136" y="9745"/>
                      </a:cubicBezTo>
                      <a:cubicBezTo>
                        <a:pt x="0" y="9860"/>
                        <a:pt x="42" y="9902"/>
                        <a:pt x="178" y="9986"/>
                      </a:cubicBezTo>
                      <a:lnTo>
                        <a:pt x="4812" y="12686"/>
                      </a:lnTo>
                      <a:cubicBezTo>
                        <a:pt x="4896" y="12728"/>
                        <a:pt x="4956" y="12753"/>
                        <a:pt x="5029" y="12753"/>
                      </a:cubicBezTo>
                      <a:cubicBezTo>
                        <a:pt x="5084" y="12753"/>
                        <a:pt x="5146" y="12739"/>
                        <a:pt x="5232" y="12707"/>
                      </a:cubicBezTo>
                      <a:cubicBezTo>
                        <a:pt x="5584" y="12555"/>
                        <a:pt x="6002" y="12479"/>
                        <a:pt x="6419" y="12479"/>
                      </a:cubicBezTo>
                      <a:cubicBezTo>
                        <a:pt x="6837" y="12479"/>
                        <a:pt x="7255" y="12555"/>
                        <a:pt x="7607" y="12707"/>
                      </a:cubicBezTo>
                      <a:cubicBezTo>
                        <a:pt x="7666" y="12730"/>
                        <a:pt x="7727" y="12741"/>
                        <a:pt x="7787" y="12741"/>
                      </a:cubicBezTo>
                      <a:cubicBezTo>
                        <a:pt x="7866" y="12741"/>
                        <a:pt x="7945" y="12722"/>
                        <a:pt x="8016" y="12686"/>
                      </a:cubicBezTo>
                      <a:lnTo>
                        <a:pt x="21990" y="4617"/>
                      </a:lnTo>
                      <a:cubicBezTo>
                        <a:pt x="22106" y="4543"/>
                        <a:pt x="22127" y="4459"/>
                        <a:pt x="22032" y="4375"/>
                      </a:cubicBezTo>
                      <a:cubicBezTo>
                        <a:pt x="21497" y="3976"/>
                        <a:pt x="21507" y="3409"/>
                        <a:pt x="22032" y="3009"/>
                      </a:cubicBezTo>
                      <a:cubicBezTo>
                        <a:pt x="22169" y="2894"/>
                        <a:pt x="22127" y="2841"/>
                        <a:pt x="21990" y="2768"/>
                      </a:cubicBezTo>
                      <a:lnTo>
                        <a:pt x="17357" y="67"/>
                      </a:lnTo>
                      <a:cubicBezTo>
                        <a:pt x="17279" y="26"/>
                        <a:pt x="17218" y="1"/>
                        <a:pt x="17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75"/>
                <p:cNvSpPr/>
                <p:nvPr/>
              </p:nvSpPr>
              <p:spPr>
                <a:xfrm>
                  <a:off x="1858300" y="3116637"/>
                  <a:ext cx="150689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1782" extrusionOk="0">
                      <a:moveTo>
                        <a:pt x="1690" y="1"/>
                      </a:moveTo>
                      <a:cubicBezTo>
                        <a:pt x="1297" y="1"/>
                        <a:pt x="903" y="88"/>
                        <a:pt x="599" y="261"/>
                      </a:cubicBezTo>
                      <a:cubicBezTo>
                        <a:pt x="0" y="608"/>
                        <a:pt x="0" y="1175"/>
                        <a:pt x="589" y="1522"/>
                      </a:cubicBezTo>
                      <a:cubicBezTo>
                        <a:pt x="888" y="1695"/>
                        <a:pt x="1282" y="1782"/>
                        <a:pt x="1676" y="1782"/>
                      </a:cubicBezTo>
                      <a:cubicBezTo>
                        <a:pt x="2070" y="1782"/>
                        <a:pt x="2464" y="1695"/>
                        <a:pt x="2763" y="1522"/>
                      </a:cubicBezTo>
                      <a:cubicBezTo>
                        <a:pt x="3372" y="1175"/>
                        <a:pt x="3372" y="608"/>
                        <a:pt x="2774" y="261"/>
                      </a:cubicBezTo>
                      <a:cubicBezTo>
                        <a:pt x="2474" y="88"/>
                        <a:pt x="2083" y="1"/>
                        <a:pt x="1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75"/>
                <p:cNvSpPr/>
                <p:nvPr/>
              </p:nvSpPr>
              <p:spPr>
                <a:xfrm>
                  <a:off x="2391956" y="2808284"/>
                  <a:ext cx="151225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1782" extrusionOk="0">
                      <a:moveTo>
                        <a:pt x="1698" y="0"/>
                      </a:moveTo>
                      <a:cubicBezTo>
                        <a:pt x="1304" y="0"/>
                        <a:pt x="910" y="87"/>
                        <a:pt x="610" y="260"/>
                      </a:cubicBezTo>
                      <a:cubicBezTo>
                        <a:pt x="12" y="607"/>
                        <a:pt x="1" y="1174"/>
                        <a:pt x="600" y="1521"/>
                      </a:cubicBezTo>
                      <a:cubicBezTo>
                        <a:pt x="899" y="1694"/>
                        <a:pt x="1293" y="1781"/>
                        <a:pt x="1687" y="1781"/>
                      </a:cubicBezTo>
                      <a:cubicBezTo>
                        <a:pt x="2081" y="1781"/>
                        <a:pt x="2476" y="1694"/>
                        <a:pt x="2775" y="1521"/>
                      </a:cubicBezTo>
                      <a:cubicBezTo>
                        <a:pt x="3384" y="1174"/>
                        <a:pt x="3384" y="607"/>
                        <a:pt x="2786" y="260"/>
                      </a:cubicBezTo>
                      <a:cubicBezTo>
                        <a:pt x="2486" y="87"/>
                        <a:pt x="2092" y="0"/>
                        <a:pt x="16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75"/>
                <p:cNvSpPr/>
                <p:nvPr/>
              </p:nvSpPr>
              <p:spPr>
                <a:xfrm>
                  <a:off x="2106565" y="2933957"/>
                  <a:ext cx="187814" cy="12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1" extrusionOk="0">
                      <a:moveTo>
                        <a:pt x="1168" y="872"/>
                      </a:moveTo>
                      <a:lnTo>
                        <a:pt x="1682" y="1250"/>
                      </a:lnTo>
                      <a:cubicBezTo>
                        <a:pt x="1514" y="1292"/>
                        <a:pt x="1398" y="1313"/>
                        <a:pt x="1308" y="1313"/>
                      </a:cubicBezTo>
                      <a:cubicBezTo>
                        <a:pt x="1217" y="1313"/>
                        <a:pt x="1152" y="1292"/>
                        <a:pt x="1083" y="1250"/>
                      </a:cubicBezTo>
                      <a:cubicBezTo>
                        <a:pt x="915" y="1156"/>
                        <a:pt x="936" y="1030"/>
                        <a:pt x="1168" y="872"/>
                      </a:cubicBezTo>
                      <a:close/>
                      <a:moveTo>
                        <a:pt x="2860" y="1442"/>
                      </a:moveTo>
                      <a:cubicBezTo>
                        <a:pt x="2954" y="1442"/>
                        <a:pt x="3027" y="1463"/>
                        <a:pt x="3101" y="1502"/>
                      </a:cubicBezTo>
                      <a:cubicBezTo>
                        <a:pt x="3290" y="1618"/>
                        <a:pt x="3321" y="1755"/>
                        <a:pt x="3111" y="1902"/>
                      </a:cubicBezTo>
                      <a:lnTo>
                        <a:pt x="2554" y="1492"/>
                      </a:lnTo>
                      <a:cubicBezTo>
                        <a:pt x="2681" y="1458"/>
                        <a:pt x="2779" y="1442"/>
                        <a:pt x="2860" y="1442"/>
                      </a:cubicBezTo>
                      <a:close/>
                      <a:moveTo>
                        <a:pt x="547" y="0"/>
                      </a:moveTo>
                      <a:lnTo>
                        <a:pt x="243" y="179"/>
                      </a:lnTo>
                      <a:lnTo>
                        <a:pt x="736" y="547"/>
                      </a:lnTo>
                      <a:lnTo>
                        <a:pt x="684" y="578"/>
                      </a:lnTo>
                      <a:cubicBezTo>
                        <a:pt x="127" y="904"/>
                        <a:pt x="1" y="1261"/>
                        <a:pt x="568" y="1597"/>
                      </a:cubicBezTo>
                      <a:cubicBezTo>
                        <a:pt x="786" y="1719"/>
                        <a:pt x="1004" y="1780"/>
                        <a:pt x="1261" y="1780"/>
                      </a:cubicBezTo>
                      <a:cubicBezTo>
                        <a:pt x="1512" y="1780"/>
                        <a:pt x="1801" y="1722"/>
                        <a:pt x="2165" y="1608"/>
                      </a:cubicBezTo>
                      <a:lnTo>
                        <a:pt x="2796" y="2081"/>
                      </a:lnTo>
                      <a:cubicBezTo>
                        <a:pt x="2501" y="2228"/>
                        <a:pt x="2155" y="2385"/>
                        <a:pt x="2134" y="2396"/>
                      </a:cubicBezTo>
                      <a:lnTo>
                        <a:pt x="2512" y="2679"/>
                      </a:lnTo>
                      <a:cubicBezTo>
                        <a:pt x="2533" y="2669"/>
                        <a:pt x="2870" y="2543"/>
                        <a:pt x="3216" y="2385"/>
                      </a:cubicBezTo>
                      <a:lnTo>
                        <a:pt x="3636" y="2700"/>
                      </a:lnTo>
                      <a:lnTo>
                        <a:pt x="3972" y="2543"/>
                      </a:lnTo>
                      <a:lnTo>
                        <a:pt x="3542" y="2217"/>
                      </a:lnTo>
                      <a:cubicBezTo>
                        <a:pt x="4077" y="1913"/>
                        <a:pt x="4204" y="1513"/>
                        <a:pt x="3605" y="1166"/>
                      </a:cubicBezTo>
                      <a:cubicBezTo>
                        <a:pt x="3380" y="1032"/>
                        <a:pt x="3179" y="969"/>
                        <a:pt x="2937" y="969"/>
                      </a:cubicBezTo>
                      <a:cubicBezTo>
                        <a:pt x="2705" y="969"/>
                        <a:pt x="2436" y="1027"/>
                        <a:pt x="2071" y="1135"/>
                      </a:cubicBezTo>
                      <a:lnTo>
                        <a:pt x="1483" y="694"/>
                      </a:lnTo>
                      <a:cubicBezTo>
                        <a:pt x="1756" y="557"/>
                        <a:pt x="2071" y="410"/>
                        <a:pt x="2092" y="400"/>
                      </a:cubicBezTo>
                      <a:lnTo>
                        <a:pt x="1693" y="126"/>
                      </a:lnTo>
                      <a:cubicBezTo>
                        <a:pt x="1682" y="126"/>
                        <a:pt x="1378" y="242"/>
                        <a:pt x="1073" y="389"/>
                      </a:cubicBezTo>
                      <a:lnTo>
                        <a:pt x="54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0" name="Google Shape;2000;p75"/>
              <p:cNvGrpSpPr/>
              <p:nvPr/>
            </p:nvGrpSpPr>
            <p:grpSpPr>
              <a:xfrm>
                <a:off x="6318506" y="3478067"/>
                <a:ext cx="639344" cy="603209"/>
                <a:chOff x="5127806" y="3642167"/>
                <a:chExt cx="639344" cy="603209"/>
              </a:xfrm>
            </p:grpSpPr>
            <p:sp>
              <p:nvSpPr>
                <p:cNvPr id="2001" name="Google Shape;2001;p75"/>
                <p:cNvSpPr/>
                <p:nvPr/>
              </p:nvSpPr>
              <p:spPr>
                <a:xfrm>
                  <a:off x="5155952" y="4006901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1"/>
                      </a:moveTo>
                      <a:lnTo>
                        <a:pt x="1" y="1545"/>
                      </a:lnTo>
                      <a:cubicBezTo>
                        <a:pt x="1" y="2511"/>
                        <a:pt x="642" y="3489"/>
                        <a:pt x="1924" y="4234"/>
                      </a:cubicBezTo>
                      <a:cubicBezTo>
                        <a:pt x="3200" y="4970"/>
                        <a:pt x="4871" y="5338"/>
                        <a:pt x="6539" y="5338"/>
                      </a:cubicBezTo>
                      <a:cubicBezTo>
                        <a:pt x="8207" y="5338"/>
                        <a:pt x="9872" y="4970"/>
                        <a:pt x="11138" y="4234"/>
                      </a:cubicBezTo>
                      <a:cubicBezTo>
                        <a:pt x="12399" y="3499"/>
                        <a:pt x="13029" y="2543"/>
                        <a:pt x="13029" y="1577"/>
                      </a:cubicBezTo>
                      <a:lnTo>
                        <a:pt x="13040" y="32"/>
                      </a:lnTo>
                      <a:cubicBezTo>
                        <a:pt x="10960" y="32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75"/>
                <p:cNvSpPr/>
                <p:nvPr/>
              </p:nvSpPr>
              <p:spPr>
                <a:xfrm>
                  <a:off x="5127806" y="3838830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8"/>
                        <a:pt x="2533" y="1104"/>
                      </a:cubicBezTo>
                      <a:cubicBezTo>
                        <a:pt x="0" y="2586"/>
                        <a:pt x="11" y="4970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0"/>
                        <a:pt x="14300" y="2575"/>
                        <a:pt x="11747" y="1104"/>
                      </a:cubicBezTo>
                      <a:cubicBezTo>
                        <a:pt x="10470" y="368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75"/>
                <p:cNvSpPr/>
                <p:nvPr/>
              </p:nvSpPr>
              <p:spPr>
                <a:xfrm>
                  <a:off x="5219347" y="3878457"/>
                  <a:ext cx="456266" cy="14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1" extrusionOk="0">
                      <a:moveTo>
                        <a:pt x="5096" y="0"/>
                      </a:moveTo>
                      <a:cubicBezTo>
                        <a:pt x="3818" y="0"/>
                        <a:pt x="2540" y="284"/>
                        <a:pt x="1566" y="847"/>
                      </a:cubicBezTo>
                      <a:cubicBezTo>
                        <a:pt x="473" y="1489"/>
                        <a:pt x="0" y="2339"/>
                        <a:pt x="148" y="3180"/>
                      </a:cubicBezTo>
                      <a:cubicBezTo>
                        <a:pt x="253" y="2539"/>
                        <a:pt x="725" y="1930"/>
                        <a:pt x="1566" y="1436"/>
                      </a:cubicBezTo>
                      <a:cubicBezTo>
                        <a:pt x="2538" y="874"/>
                        <a:pt x="3812" y="593"/>
                        <a:pt x="5087" y="593"/>
                      </a:cubicBezTo>
                      <a:cubicBezTo>
                        <a:pt x="6362" y="593"/>
                        <a:pt x="7639" y="874"/>
                        <a:pt x="8616" y="1436"/>
                      </a:cubicBezTo>
                      <a:cubicBezTo>
                        <a:pt x="9467" y="1930"/>
                        <a:pt x="9950" y="2549"/>
                        <a:pt x="10066" y="3191"/>
                      </a:cubicBezTo>
                      <a:cubicBezTo>
                        <a:pt x="10213" y="2360"/>
                        <a:pt x="9730" y="1489"/>
                        <a:pt x="8616" y="847"/>
                      </a:cubicBezTo>
                      <a:cubicBezTo>
                        <a:pt x="7641" y="281"/>
                        <a:pt x="6368" y="0"/>
                        <a:pt x="509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75"/>
                <p:cNvSpPr/>
                <p:nvPr/>
              </p:nvSpPr>
              <p:spPr>
                <a:xfrm>
                  <a:off x="5225915" y="3904906"/>
                  <a:ext cx="443131" cy="23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6" extrusionOk="0">
                      <a:moveTo>
                        <a:pt x="4940" y="1"/>
                      </a:moveTo>
                      <a:cubicBezTo>
                        <a:pt x="3665" y="1"/>
                        <a:pt x="2391" y="282"/>
                        <a:pt x="1419" y="844"/>
                      </a:cubicBezTo>
                      <a:cubicBezTo>
                        <a:pt x="578" y="1338"/>
                        <a:pt x="106" y="1947"/>
                        <a:pt x="1" y="2588"/>
                      </a:cubicBezTo>
                      <a:cubicBezTo>
                        <a:pt x="106" y="3229"/>
                        <a:pt x="589" y="3849"/>
                        <a:pt x="1440" y="4343"/>
                      </a:cubicBezTo>
                      <a:cubicBezTo>
                        <a:pt x="2417" y="4905"/>
                        <a:pt x="3696" y="5186"/>
                        <a:pt x="4973" y="5186"/>
                      </a:cubicBezTo>
                      <a:cubicBezTo>
                        <a:pt x="6249" y="5186"/>
                        <a:pt x="7523" y="4905"/>
                        <a:pt x="8490" y="4343"/>
                      </a:cubicBezTo>
                      <a:cubicBezTo>
                        <a:pt x="9331" y="3849"/>
                        <a:pt x="9803" y="3239"/>
                        <a:pt x="9919" y="2599"/>
                      </a:cubicBezTo>
                      <a:cubicBezTo>
                        <a:pt x="9803" y="1957"/>
                        <a:pt x="9320" y="1338"/>
                        <a:pt x="8469" y="844"/>
                      </a:cubicBezTo>
                      <a:cubicBezTo>
                        <a:pt x="7492" y="282"/>
                        <a:pt x="6215" y="1"/>
                        <a:pt x="494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75"/>
                <p:cNvSpPr/>
                <p:nvPr/>
              </p:nvSpPr>
              <p:spPr>
                <a:xfrm>
                  <a:off x="5219347" y="3865591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9"/>
                      </a:moveTo>
                      <a:cubicBezTo>
                        <a:pt x="10213" y="2648"/>
                        <a:pt x="9730" y="1777"/>
                        <a:pt x="8616" y="1135"/>
                      </a:cubicBezTo>
                      <a:cubicBezTo>
                        <a:pt x="6662" y="1"/>
                        <a:pt x="3510" y="12"/>
                        <a:pt x="1566" y="1135"/>
                      </a:cubicBezTo>
                      <a:cubicBezTo>
                        <a:pt x="473" y="1777"/>
                        <a:pt x="0" y="2627"/>
                        <a:pt x="148" y="3468"/>
                      </a:cubicBezTo>
                      <a:cubicBezTo>
                        <a:pt x="253" y="4109"/>
                        <a:pt x="736" y="4729"/>
                        <a:pt x="1587" y="5223"/>
                      </a:cubicBezTo>
                      <a:cubicBezTo>
                        <a:pt x="3541" y="6347"/>
                        <a:pt x="6704" y="6347"/>
                        <a:pt x="8637" y="5223"/>
                      </a:cubicBezTo>
                      <a:cubicBezTo>
                        <a:pt x="9478" y="4729"/>
                        <a:pt x="9950" y="4119"/>
                        <a:pt x="10066" y="3479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75"/>
                <p:cNvSpPr/>
                <p:nvPr/>
              </p:nvSpPr>
              <p:spPr>
                <a:xfrm>
                  <a:off x="5225915" y="3892352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80"/>
                      </a:lnTo>
                      <a:cubicBezTo>
                        <a:pt x="9803" y="2238"/>
                        <a:pt x="9320" y="1619"/>
                        <a:pt x="8469" y="1125"/>
                      </a:cubicBezTo>
                      <a:cubicBezTo>
                        <a:pt x="6515" y="1"/>
                        <a:pt x="3363" y="1"/>
                        <a:pt x="1419" y="1125"/>
                      </a:cubicBezTo>
                      <a:cubicBezTo>
                        <a:pt x="578" y="1619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75"/>
                <p:cNvSpPr/>
                <p:nvPr/>
              </p:nvSpPr>
              <p:spPr>
                <a:xfrm>
                  <a:off x="5339034" y="3951949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80"/>
                        <a:pt x="2729" y="180"/>
                      </a:cubicBezTo>
                      <a:cubicBezTo>
                        <a:pt x="2431" y="180"/>
                        <a:pt x="2154" y="245"/>
                        <a:pt x="1923" y="379"/>
                      </a:cubicBezTo>
                      <a:cubicBezTo>
                        <a:pt x="873" y="988"/>
                        <a:pt x="2764" y="1714"/>
                        <a:pt x="2239" y="2018"/>
                      </a:cubicBezTo>
                      <a:cubicBezTo>
                        <a:pt x="2167" y="2060"/>
                        <a:pt x="2088" y="2080"/>
                        <a:pt x="2003" y="2080"/>
                      </a:cubicBezTo>
                      <a:cubicBezTo>
                        <a:pt x="1874" y="2080"/>
                        <a:pt x="1733" y="2034"/>
                        <a:pt x="1587" y="1945"/>
                      </a:cubicBezTo>
                      <a:cubicBezTo>
                        <a:pt x="1272" y="1766"/>
                        <a:pt x="999" y="1399"/>
                        <a:pt x="957" y="1073"/>
                      </a:cubicBezTo>
                      <a:lnTo>
                        <a:pt x="84" y="1241"/>
                      </a:lnTo>
                      <a:cubicBezTo>
                        <a:pt x="126" y="1525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7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9"/>
                        <a:pt x="3068" y="2459"/>
                      </a:cubicBezTo>
                      <a:cubicBezTo>
                        <a:pt x="4140" y="1840"/>
                        <a:pt x="2270" y="1094"/>
                        <a:pt x="2785" y="799"/>
                      </a:cubicBezTo>
                      <a:cubicBezTo>
                        <a:pt x="2841" y="767"/>
                        <a:pt x="2905" y="752"/>
                        <a:pt x="2974" y="752"/>
                      </a:cubicBezTo>
                      <a:cubicBezTo>
                        <a:pt x="3085" y="752"/>
                        <a:pt x="3208" y="791"/>
                        <a:pt x="3331" y="862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20"/>
                      </a:lnTo>
                      <a:cubicBezTo>
                        <a:pt x="4760" y="1178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75"/>
                <p:cNvSpPr/>
                <p:nvPr/>
              </p:nvSpPr>
              <p:spPr>
                <a:xfrm>
                  <a:off x="5155952" y="3908346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0"/>
                      </a:moveTo>
                      <a:lnTo>
                        <a:pt x="1" y="1544"/>
                      </a:lnTo>
                      <a:cubicBezTo>
                        <a:pt x="1" y="2522"/>
                        <a:pt x="642" y="3488"/>
                        <a:pt x="1924" y="4234"/>
                      </a:cubicBezTo>
                      <a:cubicBezTo>
                        <a:pt x="3200" y="4969"/>
                        <a:pt x="4871" y="5337"/>
                        <a:pt x="6539" y="5337"/>
                      </a:cubicBezTo>
                      <a:cubicBezTo>
                        <a:pt x="8207" y="5337"/>
                        <a:pt x="9872" y="4969"/>
                        <a:pt x="11138" y="4234"/>
                      </a:cubicBezTo>
                      <a:cubicBezTo>
                        <a:pt x="12399" y="3498"/>
                        <a:pt x="13029" y="2543"/>
                        <a:pt x="13029" y="1586"/>
                      </a:cubicBezTo>
                      <a:lnTo>
                        <a:pt x="13040" y="31"/>
                      </a:lnTo>
                      <a:cubicBezTo>
                        <a:pt x="10960" y="31"/>
                        <a:pt x="2249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75"/>
                <p:cNvSpPr/>
                <p:nvPr/>
              </p:nvSpPr>
              <p:spPr>
                <a:xfrm>
                  <a:off x="5127806" y="3740409"/>
                  <a:ext cx="639344" cy="337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53" extrusionOk="0">
                      <a:moveTo>
                        <a:pt x="7132" y="0"/>
                      </a:moveTo>
                      <a:cubicBezTo>
                        <a:pt x="5464" y="0"/>
                        <a:pt x="3799" y="371"/>
                        <a:pt x="2533" y="1111"/>
                      </a:cubicBezTo>
                      <a:cubicBezTo>
                        <a:pt x="0" y="2582"/>
                        <a:pt x="11" y="4967"/>
                        <a:pt x="2564" y="6449"/>
                      </a:cubicBezTo>
                      <a:cubicBezTo>
                        <a:pt x="3841" y="7184"/>
                        <a:pt x="5509" y="7552"/>
                        <a:pt x="7174" y="7552"/>
                      </a:cubicBezTo>
                      <a:cubicBezTo>
                        <a:pt x="8839" y="7552"/>
                        <a:pt x="10502" y="7184"/>
                        <a:pt x="11768" y="6449"/>
                      </a:cubicBezTo>
                      <a:cubicBezTo>
                        <a:pt x="14310" y="4967"/>
                        <a:pt x="14300" y="2582"/>
                        <a:pt x="11747" y="1111"/>
                      </a:cubicBezTo>
                      <a:cubicBezTo>
                        <a:pt x="10470" y="371"/>
                        <a:pt x="8800" y="0"/>
                        <a:pt x="71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75"/>
                <p:cNvSpPr/>
                <p:nvPr/>
              </p:nvSpPr>
              <p:spPr>
                <a:xfrm>
                  <a:off x="5219347" y="3780081"/>
                  <a:ext cx="456266" cy="14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7" extrusionOk="0">
                      <a:moveTo>
                        <a:pt x="5087" y="0"/>
                      </a:moveTo>
                      <a:cubicBezTo>
                        <a:pt x="3812" y="0"/>
                        <a:pt x="2538" y="281"/>
                        <a:pt x="1566" y="843"/>
                      </a:cubicBezTo>
                      <a:cubicBezTo>
                        <a:pt x="473" y="1484"/>
                        <a:pt x="0" y="2346"/>
                        <a:pt x="148" y="3175"/>
                      </a:cubicBezTo>
                      <a:cubicBezTo>
                        <a:pt x="253" y="2545"/>
                        <a:pt x="725" y="1926"/>
                        <a:pt x="1566" y="1442"/>
                      </a:cubicBezTo>
                      <a:cubicBezTo>
                        <a:pt x="2538" y="875"/>
                        <a:pt x="3812" y="591"/>
                        <a:pt x="5087" y="591"/>
                      </a:cubicBezTo>
                      <a:cubicBezTo>
                        <a:pt x="6362" y="591"/>
                        <a:pt x="7639" y="875"/>
                        <a:pt x="8616" y="1442"/>
                      </a:cubicBezTo>
                      <a:cubicBezTo>
                        <a:pt x="9467" y="1936"/>
                        <a:pt x="9950" y="2556"/>
                        <a:pt x="10066" y="3196"/>
                      </a:cubicBezTo>
                      <a:cubicBezTo>
                        <a:pt x="10213" y="2356"/>
                        <a:pt x="9730" y="1484"/>
                        <a:pt x="8616" y="843"/>
                      </a:cubicBezTo>
                      <a:cubicBezTo>
                        <a:pt x="7639" y="281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75"/>
                <p:cNvSpPr/>
                <p:nvPr/>
              </p:nvSpPr>
              <p:spPr>
                <a:xfrm>
                  <a:off x="5225915" y="3806485"/>
                  <a:ext cx="443131" cy="231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3" extrusionOk="0">
                      <a:moveTo>
                        <a:pt x="4940" y="0"/>
                      </a:moveTo>
                      <a:cubicBezTo>
                        <a:pt x="3665" y="0"/>
                        <a:pt x="2391" y="284"/>
                        <a:pt x="1419" y="851"/>
                      </a:cubicBezTo>
                      <a:cubicBezTo>
                        <a:pt x="578" y="1335"/>
                        <a:pt x="106" y="1954"/>
                        <a:pt x="1" y="2584"/>
                      </a:cubicBezTo>
                      <a:cubicBezTo>
                        <a:pt x="106" y="3226"/>
                        <a:pt x="589" y="3856"/>
                        <a:pt x="1440" y="4339"/>
                      </a:cubicBezTo>
                      <a:cubicBezTo>
                        <a:pt x="2417" y="4901"/>
                        <a:pt x="3696" y="5182"/>
                        <a:pt x="4973" y="5182"/>
                      </a:cubicBezTo>
                      <a:cubicBezTo>
                        <a:pt x="6249" y="5182"/>
                        <a:pt x="7523" y="4901"/>
                        <a:pt x="8490" y="4339"/>
                      </a:cubicBezTo>
                      <a:cubicBezTo>
                        <a:pt x="9331" y="3856"/>
                        <a:pt x="9803" y="3236"/>
                        <a:pt x="9919" y="2605"/>
                      </a:cubicBezTo>
                      <a:cubicBezTo>
                        <a:pt x="9803" y="1965"/>
                        <a:pt x="9320" y="1345"/>
                        <a:pt x="8469" y="851"/>
                      </a:cubicBezTo>
                      <a:cubicBezTo>
                        <a:pt x="7492" y="284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75"/>
                <p:cNvSpPr/>
                <p:nvPr/>
              </p:nvSpPr>
              <p:spPr>
                <a:xfrm>
                  <a:off x="5219347" y="3767527"/>
                  <a:ext cx="456266" cy="283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36" fill="none" extrusionOk="0">
                      <a:moveTo>
                        <a:pt x="10066" y="3477"/>
                      </a:moveTo>
                      <a:cubicBezTo>
                        <a:pt x="10213" y="2637"/>
                        <a:pt x="9730" y="1765"/>
                        <a:pt x="8616" y="1124"/>
                      </a:cubicBezTo>
                      <a:cubicBezTo>
                        <a:pt x="6662" y="0"/>
                        <a:pt x="3510" y="0"/>
                        <a:pt x="1566" y="1124"/>
                      </a:cubicBezTo>
                      <a:cubicBezTo>
                        <a:pt x="473" y="1765"/>
                        <a:pt x="0" y="2627"/>
                        <a:pt x="148" y="3456"/>
                      </a:cubicBezTo>
                      <a:cubicBezTo>
                        <a:pt x="253" y="4098"/>
                        <a:pt x="736" y="4728"/>
                        <a:pt x="1587" y="5211"/>
                      </a:cubicBezTo>
                      <a:cubicBezTo>
                        <a:pt x="3541" y="6335"/>
                        <a:pt x="6704" y="6335"/>
                        <a:pt x="8637" y="5211"/>
                      </a:cubicBezTo>
                      <a:cubicBezTo>
                        <a:pt x="9478" y="4728"/>
                        <a:pt x="9950" y="4108"/>
                        <a:pt x="10066" y="3477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75"/>
                <p:cNvSpPr/>
                <p:nvPr/>
              </p:nvSpPr>
              <p:spPr>
                <a:xfrm>
                  <a:off x="5225915" y="3793797"/>
                  <a:ext cx="443131" cy="129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901" fill="none" extrusionOk="0">
                      <a:moveTo>
                        <a:pt x="9919" y="2900"/>
                      </a:moveTo>
                      <a:lnTo>
                        <a:pt x="9919" y="2889"/>
                      </a:lnTo>
                      <a:cubicBezTo>
                        <a:pt x="9803" y="2249"/>
                        <a:pt x="9320" y="1629"/>
                        <a:pt x="8469" y="1135"/>
                      </a:cubicBezTo>
                      <a:cubicBezTo>
                        <a:pt x="6515" y="1"/>
                        <a:pt x="3363" y="1"/>
                        <a:pt x="1419" y="1135"/>
                      </a:cubicBezTo>
                      <a:cubicBezTo>
                        <a:pt x="578" y="1619"/>
                        <a:pt x="106" y="2238"/>
                        <a:pt x="1" y="2868"/>
                      </a:cubicBezTo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75"/>
                <p:cNvSpPr/>
                <p:nvPr/>
              </p:nvSpPr>
              <p:spPr>
                <a:xfrm>
                  <a:off x="5339034" y="3853394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0"/>
                      </a:moveTo>
                      <a:lnTo>
                        <a:pt x="3626" y="369"/>
                      </a:lnTo>
                      <a:cubicBezTo>
                        <a:pt x="3315" y="248"/>
                        <a:pt x="3003" y="185"/>
                        <a:pt x="2711" y="185"/>
                      </a:cubicBezTo>
                      <a:cubicBezTo>
                        <a:pt x="2420" y="185"/>
                        <a:pt x="2149" y="248"/>
                        <a:pt x="1923" y="379"/>
                      </a:cubicBezTo>
                      <a:cubicBezTo>
                        <a:pt x="873" y="999"/>
                        <a:pt x="2764" y="1724"/>
                        <a:pt x="2239" y="2029"/>
                      </a:cubicBezTo>
                      <a:cubicBezTo>
                        <a:pt x="2169" y="2065"/>
                        <a:pt x="2092" y="2083"/>
                        <a:pt x="2010" y="2083"/>
                      </a:cubicBezTo>
                      <a:cubicBezTo>
                        <a:pt x="1879" y="2083"/>
                        <a:pt x="1735" y="2039"/>
                        <a:pt x="1587" y="1955"/>
                      </a:cubicBezTo>
                      <a:cubicBezTo>
                        <a:pt x="1272" y="1777"/>
                        <a:pt x="999" y="1408"/>
                        <a:pt x="957" y="1072"/>
                      </a:cubicBezTo>
                      <a:lnTo>
                        <a:pt x="84" y="1240"/>
                      </a:lnTo>
                      <a:cubicBezTo>
                        <a:pt x="126" y="1524"/>
                        <a:pt x="336" y="1829"/>
                        <a:pt x="663" y="2092"/>
                      </a:cubicBezTo>
                      <a:lnTo>
                        <a:pt x="0" y="2470"/>
                      </a:lnTo>
                      <a:lnTo>
                        <a:pt x="568" y="2795"/>
                      </a:lnTo>
                      <a:lnTo>
                        <a:pt x="1209" y="2428"/>
                      </a:lnTo>
                      <a:cubicBezTo>
                        <a:pt x="1546" y="2582"/>
                        <a:pt x="1911" y="2671"/>
                        <a:pt x="2259" y="2671"/>
                      </a:cubicBezTo>
                      <a:cubicBezTo>
                        <a:pt x="2550" y="2671"/>
                        <a:pt x="2829" y="2609"/>
                        <a:pt x="3068" y="2470"/>
                      </a:cubicBezTo>
                      <a:cubicBezTo>
                        <a:pt x="4140" y="1840"/>
                        <a:pt x="2270" y="1104"/>
                        <a:pt x="2785" y="810"/>
                      </a:cubicBezTo>
                      <a:cubicBezTo>
                        <a:pt x="2842" y="778"/>
                        <a:pt x="2906" y="762"/>
                        <a:pt x="2975" y="762"/>
                      </a:cubicBezTo>
                      <a:cubicBezTo>
                        <a:pt x="3085" y="762"/>
                        <a:pt x="3208" y="802"/>
                        <a:pt x="3331" y="873"/>
                      </a:cubicBezTo>
                      <a:cubicBezTo>
                        <a:pt x="3573" y="1009"/>
                        <a:pt x="3846" y="1314"/>
                        <a:pt x="3972" y="1597"/>
                      </a:cubicBezTo>
                      <a:lnTo>
                        <a:pt x="4844" y="1419"/>
                      </a:lnTo>
                      <a:cubicBezTo>
                        <a:pt x="4760" y="1177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75"/>
                <p:cNvSpPr/>
                <p:nvPr/>
              </p:nvSpPr>
              <p:spPr>
                <a:xfrm>
                  <a:off x="5155952" y="3809746"/>
                  <a:ext cx="582562" cy="238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48" extrusionOk="0">
                      <a:moveTo>
                        <a:pt x="12" y="1"/>
                      </a:moveTo>
                      <a:lnTo>
                        <a:pt x="1" y="1556"/>
                      </a:lnTo>
                      <a:cubicBezTo>
                        <a:pt x="1" y="2522"/>
                        <a:pt x="642" y="3499"/>
                        <a:pt x="1924" y="4245"/>
                      </a:cubicBezTo>
                      <a:cubicBezTo>
                        <a:pt x="3198" y="4980"/>
                        <a:pt x="4865" y="5347"/>
                        <a:pt x="6529" y="5347"/>
                      </a:cubicBezTo>
                      <a:cubicBezTo>
                        <a:pt x="8200" y="5347"/>
                        <a:pt x="9870" y="4977"/>
                        <a:pt x="11138" y="4235"/>
                      </a:cubicBezTo>
                      <a:cubicBezTo>
                        <a:pt x="12399" y="3510"/>
                        <a:pt x="13029" y="2543"/>
                        <a:pt x="13029" y="1587"/>
                      </a:cubicBezTo>
                      <a:lnTo>
                        <a:pt x="13040" y="43"/>
                      </a:lnTo>
                      <a:cubicBezTo>
                        <a:pt x="10960" y="43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75"/>
                <p:cNvSpPr/>
                <p:nvPr/>
              </p:nvSpPr>
              <p:spPr>
                <a:xfrm>
                  <a:off x="5127806" y="3642167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9"/>
                        <a:pt x="2533" y="1104"/>
                      </a:cubicBezTo>
                      <a:cubicBezTo>
                        <a:pt x="0" y="2575"/>
                        <a:pt x="11" y="4971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1"/>
                        <a:pt x="14300" y="2575"/>
                        <a:pt x="11747" y="1104"/>
                      </a:cubicBezTo>
                      <a:cubicBezTo>
                        <a:pt x="10470" y="369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75"/>
                <p:cNvSpPr/>
                <p:nvPr/>
              </p:nvSpPr>
              <p:spPr>
                <a:xfrm>
                  <a:off x="5219347" y="3681615"/>
                  <a:ext cx="456266" cy="142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5" extrusionOk="0">
                      <a:moveTo>
                        <a:pt x="5087" y="0"/>
                      </a:moveTo>
                      <a:cubicBezTo>
                        <a:pt x="3812" y="0"/>
                        <a:pt x="2538" y="284"/>
                        <a:pt x="1566" y="851"/>
                      </a:cubicBezTo>
                      <a:cubicBezTo>
                        <a:pt x="473" y="1482"/>
                        <a:pt x="0" y="2343"/>
                        <a:pt x="148" y="3184"/>
                      </a:cubicBezTo>
                      <a:cubicBezTo>
                        <a:pt x="253" y="2543"/>
                        <a:pt x="725" y="1923"/>
                        <a:pt x="1566" y="1440"/>
                      </a:cubicBezTo>
                      <a:cubicBezTo>
                        <a:pt x="2538" y="877"/>
                        <a:pt x="3812" y="596"/>
                        <a:pt x="5087" y="596"/>
                      </a:cubicBezTo>
                      <a:cubicBezTo>
                        <a:pt x="6362" y="596"/>
                        <a:pt x="7639" y="877"/>
                        <a:pt x="8616" y="1440"/>
                      </a:cubicBezTo>
                      <a:cubicBezTo>
                        <a:pt x="9467" y="1933"/>
                        <a:pt x="9950" y="2554"/>
                        <a:pt x="10066" y="3194"/>
                      </a:cubicBezTo>
                      <a:cubicBezTo>
                        <a:pt x="10213" y="2364"/>
                        <a:pt x="9730" y="1492"/>
                        <a:pt x="8616" y="851"/>
                      </a:cubicBezTo>
                      <a:cubicBezTo>
                        <a:pt x="7639" y="284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75"/>
                <p:cNvSpPr/>
                <p:nvPr/>
              </p:nvSpPr>
              <p:spPr>
                <a:xfrm>
                  <a:off x="5225915" y="3708242"/>
                  <a:ext cx="443131" cy="231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4" extrusionOk="0">
                      <a:moveTo>
                        <a:pt x="4940" y="0"/>
                      </a:moveTo>
                      <a:cubicBezTo>
                        <a:pt x="3665" y="0"/>
                        <a:pt x="2391" y="281"/>
                        <a:pt x="1419" y="844"/>
                      </a:cubicBezTo>
                      <a:cubicBezTo>
                        <a:pt x="578" y="1327"/>
                        <a:pt x="106" y="1947"/>
                        <a:pt x="1" y="2588"/>
                      </a:cubicBezTo>
                      <a:cubicBezTo>
                        <a:pt x="106" y="3228"/>
                        <a:pt x="589" y="3849"/>
                        <a:pt x="1440" y="4332"/>
                      </a:cubicBezTo>
                      <a:cubicBezTo>
                        <a:pt x="2417" y="4899"/>
                        <a:pt x="3696" y="5183"/>
                        <a:pt x="4973" y="5183"/>
                      </a:cubicBezTo>
                      <a:cubicBezTo>
                        <a:pt x="6249" y="5183"/>
                        <a:pt x="7523" y="4899"/>
                        <a:pt x="8490" y="4332"/>
                      </a:cubicBezTo>
                      <a:cubicBezTo>
                        <a:pt x="9331" y="3849"/>
                        <a:pt x="9803" y="3239"/>
                        <a:pt x="9919" y="2598"/>
                      </a:cubicBezTo>
                      <a:cubicBezTo>
                        <a:pt x="9803" y="1958"/>
                        <a:pt x="9320" y="1337"/>
                        <a:pt x="8469" y="844"/>
                      </a:cubicBezTo>
                      <a:cubicBezTo>
                        <a:pt x="7492" y="281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75"/>
                <p:cNvSpPr/>
                <p:nvPr/>
              </p:nvSpPr>
              <p:spPr>
                <a:xfrm>
                  <a:off x="5219347" y="3668927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8"/>
                      </a:moveTo>
                      <a:cubicBezTo>
                        <a:pt x="10213" y="2648"/>
                        <a:pt x="9730" y="1776"/>
                        <a:pt x="8616" y="1135"/>
                      </a:cubicBezTo>
                      <a:cubicBezTo>
                        <a:pt x="6662" y="1"/>
                        <a:pt x="3510" y="1"/>
                        <a:pt x="1566" y="1135"/>
                      </a:cubicBezTo>
                      <a:cubicBezTo>
                        <a:pt x="473" y="1766"/>
                        <a:pt x="0" y="2627"/>
                        <a:pt x="148" y="3468"/>
                      </a:cubicBezTo>
                      <a:cubicBezTo>
                        <a:pt x="253" y="4108"/>
                        <a:pt x="736" y="4729"/>
                        <a:pt x="1587" y="5212"/>
                      </a:cubicBezTo>
                      <a:cubicBezTo>
                        <a:pt x="3541" y="6347"/>
                        <a:pt x="6704" y="6347"/>
                        <a:pt x="8637" y="5212"/>
                      </a:cubicBezTo>
                      <a:cubicBezTo>
                        <a:pt x="9478" y="4729"/>
                        <a:pt x="9950" y="4119"/>
                        <a:pt x="10066" y="34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75"/>
                <p:cNvSpPr/>
                <p:nvPr/>
              </p:nvSpPr>
              <p:spPr>
                <a:xfrm>
                  <a:off x="5225915" y="3695688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79"/>
                      </a:lnTo>
                      <a:cubicBezTo>
                        <a:pt x="9803" y="2239"/>
                        <a:pt x="9320" y="1618"/>
                        <a:pt x="8469" y="1125"/>
                      </a:cubicBezTo>
                      <a:cubicBezTo>
                        <a:pt x="6515" y="0"/>
                        <a:pt x="3363" y="0"/>
                        <a:pt x="1419" y="1125"/>
                      </a:cubicBezTo>
                      <a:cubicBezTo>
                        <a:pt x="578" y="1608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75"/>
                <p:cNvSpPr/>
                <p:nvPr/>
              </p:nvSpPr>
              <p:spPr>
                <a:xfrm>
                  <a:off x="5339034" y="3755286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79"/>
                        <a:pt x="2729" y="179"/>
                      </a:cubicBezTo>
                      <a:cubicBezTo>
                        <a:pt x="2431" y="179"/>
                        <a:pt x="2154" y="245"/>
                        <a:pt x="1923" y="379"/>
                      </a:cubicBezTo>
                      <a:cubicBezTo>
                        <a:pt x="873" y="989"/>
                        <a:pt x="2764" y="1713"/>
                        <a:pt x="2239" y="2018"/>
                      </a:cubicBezTo>
                      <a:cubicBezTo>
                        <a:pt x="2170" y="2059"/>
                        <a:pt x="2094" y="2077"/>
                        <a:pt x="2012" y="2077"/>
                      </a:cubicBezTo>
                      <a:cubicBezTo>
                        <a:pt x="1881" y="2077"/>
                        <a:pt x="1736" y="2029"/>
                        <a:pt x="1587" y="1944"/>
                      </a:cubicBezTo>
                      <a:cubicBezTo>
                        <a:pt x="1272" y="1766"/>
                        <a:pt x="999" y="1398"/>
                        <a:pt x="957" y="1062"/>
                      </a:cubicBezTo>
                      <a:lnTo>
                        <a:pt x="84" y="1230"/>
                      </a:lnTo>
                      <a:cubicBezTo>
                        <a:pt x="126" y="1524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8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8"/>
                        <a:pt x="3068" y="2460"/>
                      </a:cubicBezTo>
                      <a:cubicBezTo>
                        <a:pt x="4140" y="1839"/>
                        <a:pt x="2270" y="1094"/>
                        <a:pt x="2785" y="799"/>
                      </a:cubicBezTo>
                      <a:cubicBezTo>
                        <a:pt x="2842" y="767"/>
                        <a:pt x="2906" y="752"/>
                        <a:pt x="2975" y="752"/>
                      </a:cubicBezTo>
                      <a:cubicBezTo>
                        <a:pt x="3085" y="752"/>
                        <a:pt x="3208" y="791"/>
                        <a:pt x="3331" y="863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19"/>
                      </a:lnTo>
                      <a:cubicBezTo>
                        <a:pt x="4760" y="1167"/>
                        <a:pt x="4529" y="905"/>
                        <a:pt x="4214" y="673"/>
                      </a:cubicBezTo>
                      <a:lnTo>
                        <a:pt x="4812" y="316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參考資料們</a:t>
            </a:r>
            <a:endParaRPr/>
          </a:p>
        </p:txBody>
      </p:sp>
      <p:sp>
        <p:nvSpPr>
          <p:cNvPr id="2027" name="Google Shape;2027;p76"/>
          <p:cNvSpPr txBox="1">
            <a:spLocks noGrp="1"/>
          </p:cNvSpPr>
          <p:nvPr>
            <p:ph type="body" idx="1"/>
          </p:nvPr>
        </p:nvSpPr>
        <p:spPr>
          <a:xfrm>
            <a:off x="423450" y="1689875"/>
            <a:ext cx="5164800" cy="21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超圖解ESP32深度實作 (趙英傑 著)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Arduino笔记-使用RFID-RC522读取IC卡卡号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阿玉maker研究區-讀取Mifare RFID卡的UID識別碼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 esp32io ) esp32-keypad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 esp32io ) esp32-rfid-nfc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 esp32io ) esp32-rfid-nfc-door-lock-system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Ray 的 Arduino 教學-光遮斷器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grpSp>
        <p:nvGrpSpPr>
          <p:cNvPr id="2028" name="Google Shape;2028;p76"/>
          <p:cNvGrpSpPr/>
          <p:nvPr/>
        </p:nvGrpSpPr>
        <p:grpSpPr>
          <a:xfrm>
            <a:off x="5555214" y="1420002"/>
            <a:ext cx="3046665" cy="2497101"/>
            <a:chOff x="5377339" y="1572402"/>
            <a:chExt cx="3046665" cy="2497101"/>
          </a:xfrm>
        </p:grpSpPr>
        <p:grpSp>
          <p:nvGrpSpPr>
            <p:cNvPr id="2029" name="Google Shape;2029;p76"/>
            <p:cNvGrpSpPr/>
            <p:nvPr/>
          </p:nvGrpSpPr>
          <p:grpSpPr>
            <a:xfrm>
              <a:off x="6444120" y="2782542"/>
              <a:ext cx="1979884" cy="1286961"/>
              <a:chOff x="3028945" y="2612942"/>
              <a:chExt cx="1979884" cy="1286961"/>
            </a:xfrm>
          </p:grpSpPr>
          <p:grpSp>
            <p:nvGrpSpPr>
              <p:cNvPr id="2030" name="Google Shape;2030;p76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2031" name="Google Shape;2031;p76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76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76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76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76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76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76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76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76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76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76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76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76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76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76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76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76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76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76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76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76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76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76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76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76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76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76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76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76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76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76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76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76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76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76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76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76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76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76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76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76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76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76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76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76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76" name="Google Shape;2076;p76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2077" name="Google Shape;2077;p76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76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76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76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76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76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76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76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76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76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76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76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76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76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76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76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76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76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76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76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76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76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76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76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76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76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76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76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76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76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76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76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76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76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76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76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76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76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76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76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76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76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76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76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76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22" name="Google Shape;2122;p76"/>
            <p:cNvGrpSpPr/>
            <p:nvPr/>
          </p:nvGrpSpPr>
          <p:grpSpPr>
            <a:xfrm>
              <a:off x="5480771" y="1572402"/>
              <a:ext cx="1945283" cy="1671880"/>
              <a:chOff x="1455055" y="2629044"/>
              <a:chExt cx="1395068" cy="1198910"/>
            </a:xfrm>
          </p:grpSpPr>
          <p:sp>
            <p:nvSpPr>
              <p:cNvPr id="2123" name="Google Shape;2123;p76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76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76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76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76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76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76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76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76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76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76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76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76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76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76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76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76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76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76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2" name="Google Shape;2142;p76"/>
            <p:cNvGrpSpPr/>
            <p:nvPr/>
          </p:nvGrpSpPr>
          <p:grpSpPr>
            <a:xfrm>
              <a:off x="5377339" y="2332625"/>
              <a:ext cx="1945283" cy="1671880"/>
              <a:chOff x="1455055" y="2629044"/>
              <a:chExt cx="1395068" cy="1198910"/>
            </a:xfrm>
          </p:grpSpPr>
          <p:sp>
            <p:nvSpPr>
              <p:cNvPr id="2143" name="Google Shape;2143;p76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76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76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76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76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76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76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76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76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76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76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76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76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76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76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76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76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76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76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77"/>
          <p:cNvSpPr txBox="1">
            <a:spLocks noGrp="1"/>
          </p:cNvSpPr>
          <p:nvPr>
            <p:ph type="ctrTitle"/>
          </p:nvPr>
        </p:nvSpPr>
        <p:spPr>
          <a:xfrm>
            <a:off x="720000" y="157394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感謝聆聽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167" name="Google Shape;2167;p77"/>
          <p:cNvGrpSpPr/>
          <p:nvPr/>
        </p:nvGrpSpPr>
        <p:grpSpPr>
          <a:xfrm>
            <a:off x="4902332" y="1464535"/>
            <a:ext cx="2986009" cy="2699867"/>
            <a:chOff x="902782" y="1401035"/>
            <a:chExt cx="2986009" cy="2699867"/>
          </a:xfrm>
        </p:grpSpPr>
        <p:grpSp>
          <p:nvGrpSpPr>
            <p:cNvPr id="2168" name="Google Shape;2168;p77"/>
            <p:cNvGrpSpPr/>
            <p:nvPr/>
          </p:nvGrpSpPr>
          <p:grpSpPr>
            <a:xfrm>
              <a:off x="2533101" y="1523525"/>
              <a:ext cx="1355689" cy="1884823"/>
              <a:chOff x="2542470" y="1698811"/>
              <a:chExt cx="1257597" cy="1748445"/>
            </a:xfrm>
          </p:grpSpPr>
          <p:sp>
            <p:nvSpPr>
              <p:cNvPr id="2169" name="Google Shape;2169;p77"/>
              <p:cNvSpPr/>
              <p:nvPr/>
            </p:nvSpPr>
            <p:spPr>
              <a:xfrm>
                <a:off x="2542470" y="1703976"/>
                <a:ext cx="741208" cy="1604770"/>
              </a:xfrm>
              <a:custGeom>
                <a:avLst/>
                <a:gdLst/>
                <a:ahLst/>
                <a:cxnLst/>
                <a:rect l="l" t="t" r="r" b="b"/>
                <a:pathLst>
                  <a:path w="23105" h="50024" extrusionOk="0">
                    <a:moveTo>
                      <a:pt x="18870" y="0"/>
                    </a:moveTo>
                    <a:cubicBezTo>
                      <a:pt x="16317" y="2312"/>
                      <a:pt x="14321" y="2816"/>
                      <a:pt x="11873" y="5338"/>
                    </a:cubicBezTo>
                    <a:cubicBezTo>
                      <a:pt x="9551" y="7965"/>
                      <a:pt x="10633" y="8469"/>
                      <a:pt x="8826" y="11275"/>
                    </a:cubicBezTo>
                    <a:cubicBezTo>
                      <a:pt x="7156" y="14163"/>
                      <a:pt x="5779" y="13691"/>
                      <a:pt x="4235" y="16748"/>
                    </a:cubicBezTo>
                    <a:cubicBezTo>
                      <a:pt x="2848" y="19879"/>
                      <a:pt x="4508" y="20299"/>
                      <a:pt x="3625" y="23493"/>
                    </a:cubicBezTo>
                    <a:cubicBezTo>
                      <a:pt x="2900" y="26719"/>
                      <a:pt x="967" y="26404"/>
                      <a:pt x="399" y="29777"/>
                    </a:cubicBezTo>
                    <a:cubicBezTo>
                      <a:pt x="0" y="33181"/>
                      <a:pt x="2196" y="33370"/>
                      <a:pt x="2312" y="36711"/>
                    </a:cubicBezTo>
                    <a:cubicBezTo>
                      <a:pt x="2575" y="40052"/>
                      <a:pt x="147" y="40031"/>
                      <a:pt x="641" y="43488"/>
                    </a:cubicBezTo>
                    <a:cubicBezTo>
                      <a:pt x="1303" y="46924"/>
                      <a:pt x="3930" y="46766"/>
                      <a:pt x="5096" y="50023"/>
                    </a:cubicBezTo>
                    <a:cubicBezTo>
                      <a:pt x="7765" y="47817"/>
                      <a:pt x="9939" y="49298"/>
                      <a:pt x="12272" y="46682"/>
                    </a:cubicBezTo>
                    <a:cubicBezTo>
                      <a:pt x="14457" y="43972"/>
                      <a:pt x="12367" y="42742"/>
                      <a:pt x="14310" y="40010"/>
                    </a:cubicBezTo>
                    <a:cubicBezTo>
                      <a:pt x="16117" y="37205"/>
                      <a:pt x="18093" y="38161"/>
                      <a:pt x="19490" y="35030"/>
                    </a:cubicBezTo>
                    <a:cubicBezTo>
                      <a:pt x="20740" y="31847"/>
                      <a:pt x="18912" y="31121"/>
                      <a:pt x="19942" y="27980"/>
                    </a:cubicBezTo>
                    <a:cubicBezTo>
                      <a:pt x="20814" y="24796"/>
                      <a:pt x="22463" y="25280"/>
                      <a:pt x="22863" y="21886"/>
                    </a:cubicBezTo>
                    <a:cubicBezTo>
                      <a:pt x="23105" y="18461"/>
                      <a:pt x="21686" y="18167"/>
                      <a:pt x="21728" y="14836"/>
                    </a:cubicBezTo>
                    <a:cubicBezTo>
                      <a:pt x="21613" y="11495"/>
                      <a:pt x="22800" y="11611"/>
                      <a:pt x="22148" y="8175"/>
                    </a:cubicBezTo>
                    <a:cubicBezTo>
                      <a:pt x="21329" y="4749"/>
                      <a:pt x="19879" y="3300"/>
                      <a:pt x="18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77"/>
              <p:cNvSpPr/>
              <p:nvPr/>
            </p:nvSpPr>
            <p:spPr>
              <a:xfrm>
                <a:off x="2951323" y="2147219"/>
                <a:ext cx="77537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22" extrusionOk="0">
                    <a:moveTo>
                      <a:pt x="2207" y="0"/>
                    </a:moveTo>
                    <a:lnTo>
                      <a:pt x="0" y="8006"/>
                    </a:lnTo>
                    <a:lnTo>
                      <a:pt x="84" y="8121"/>
                    </a:lnTo>
                    <a:lnTo>
                      <a:pt x="220" y="8069"/>
                    </a:lnTo>
                    <a:lnTo>
                      <a:pt x="2417" y="52"/>
                    </a:lnTo>
                    <a:lnTo>
                      <a:pt x="2375" y="73"/>
                    </a:lnTo>
                    <a:cubicBezTo>
                      <a:pt x="2354" y="84"/>
                      <a:pt x="2343" y="84"/>
                      <a:pt x="2333" y="84"/>
                    </a:cubicBezTo>
                    <a:cubicBezTo>
                      <a:pt x="2291" y="84"/>
                      <a:pt x="2259" y="63"/>
                      <a:pt x="2238" y="42"/>
                    </a:cubicBezTo>
                    <a:lnTo>
                      <a:pt x="2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77"/>
              <p:cNvSpPr/>
              <p:nvPr/>
            </p:nvSpPr>
            <p:spPr>
              <a:xfrm>
                <a:off x="2878150" y="2412806"/>
                <a:ext cx="77569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2" extrusionOk="0">
                    <a:moveTo>
                      <a:pt x="2207" y="1"/>
                    </a:moveTo>
                    <a:lnTo>
                      <a:pt x="1" y="8017"/>
                    </a:lnTo>
                    <a:lnTo>
                      <a:pt x="85" y="8122"/>
                    </a:lnTo>
                    <a:lnTo>
                      <a:pt x="211" y="8070"/>
                    </a:lnTo>
                    <a:lnTo>
                      <a:pt x="2417" y="64"/>
                    </a:lnTo>
                    <a:lnTo>
                      <a:pt x="2375" y="85"/>
                    </a:lnTo>
                    <a:lnTo>
                      <a:pt x="2333" y="85"/>
                    </a:lnTo>
                    <a:cubicBezTo>
                      <a:pt x="2291" y="85"/>
                      <a:pt x="2260" y="74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77"/>
              <p:cNvSpPr/>
              <p:nvPr/>
            </p:nvSpPr>
            <p:spPr>
              <a:xfrm>
                <a:off x="3024432" y="1881247"/>
                <a:ext cx="77922" cy="26061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8124" extrusionOk="0">
                    <a:moveTo>
                      <a:pt x="2207" y="1"/>
                    </a:moveTo>
                    <a:lnTo>
                      <a:pt x="1" y="8018"/>
                    </a:lnTo>
                    <a:lnTo>
                      <a:pt x="85" y="8123"/>
                    </a:lnTo>
                    <a:lnTo>
                      <a:pt x="222" y="8070"/>
                    </a:lnTo>
                    <a:lnTo>
                      <a:pt x="2428" y="64"/>
                    </a:lnTo>
                    <a:lnTo>
                      <a:pt x="2375" y="85"/>
                    </a:lnTo>
                    <a:cubicBezTo>
                      <a:pt x="2354" y="85"/>
                      <a:pt x="2344" y="96"/>
                      <a:pt x="2333" y="96"/>
                    </a:cubicBezTo>
                    <a:cubicBezTo>
                      <a:pt x="2291" y="96"/>
                      <a:pt x="2260" y="75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77"/>
              <p:cNvSpPr/>
              <p:nvPr/>
            </p:nvSpPr>
            <p:spPr>
              <a:xfrm>
                <a:off x="3097605" y="1703976"/>
                <a:ext cx="52258" cy="17227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5370" extrusionOk="0">
                    <a:moveTo>
                      <a:pt x="1565" y="0"/>
                    </a:moveTo>
                    <a:cubicBezTo>
                      <a:pt x="1513" y="53"/>
                      <a:pt x="1460" y="95"/>
                      <a:pt x="1408" y="137"/>
                    </a:cubicBezTo>
                    <a:lnTo>
                      <a:pt x="0" y="5254"/>
                    </a:lnTo>
                    <a:lnTo>
                      <a:pt x="84" y="5370"/>
                    </a:lnTo>
                    <a:lnTo>
                      <a:pt x="220" y="5317"/>
                    </a:lnTo>
                    <a:lnTo>
                      <a:pt x="1628" y="200"/>
                    </a:lnTo>
                    <a:cubicBezTo>
                      <a:pt x="1607" y="137"/>
                      <a:pt x="1586" y="74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77"/>
              <p:cNvSpPr/>
              <p:nvPr/>
            </p:nvSpPr>
            <p:spPr>
              <a:xfrm>
                <a:off x="2805040" y="2678393"/>
                <a:ext cx="77537" cy="260939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34" extrusionOk="0">
                    <a:moveTo>
                      <a:pt x="2207" y="1"/>
                    </a:moveTo>
                    <a:lnTo>
                      <a:pt x="0" y="8017"/>
                    </a:lnTo>
                    <a:lnTo>
                      <a:pt x="84" y="8133"/>
                    </a:lnTo>
                    <a:lnTo>
                      <a:pt x="210" y="8080"/>
                    </a:lnTo>
                    <a:lnTo>
                      <a:pt x="2417" y="64"/>
                    </a:lnTo>
                    <a:lnTo>
                      <a:pt x="2364" y="85"/>
                    </a:lnTo>
                    <a:cubicBezTo>
                      <a:pt x="2354" y="85"/>
                      <a:pt x="2343" y="95"/>
                      <a:pt x="2322" y="95"/>
                    </a:cubicBezTo>
                    <a:cubicBezTo>
                      <a:pt x="2291" y="95"/>
                      <a:pt x="2259" y="74"/>
                      <a:pt x="2238" y="5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77"/>
              <p:cNvSpPr/>
              <p:nvPr/>
            </p:nvSpPr>
            <p:spPr>
              <a:xfrm>
                <a:off x="2563033" y="2619078"/>
                <a:ext cx="242044" cy="325291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10140" extrusionOk="0">
                    <a:moveTo>
                      <a:pt x="84" y="1"/>
                    </a:moveTo>
                    <a:cubicBezTo>
                      <a:pt x="53" y="85"/>
                      <a:pt x="21" y="169"/>
                      <a:pt x="0" y="253"/>
                    </a:cubicBezTo>
                    <a:lnTo>
                      <a:pt x="7470" y="10139"/>
                    </a:lnTo>
                    <a:lnTo>
                      <a:pt x="7544" y="98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77"/>
              <p:cNvSpPr/>
              <p:nvPr/>
            </p:nvSpPr>
            <p:spPr>
              <a:xfrm>
                <a:off x="2809403" y="2787944"/>
                <a:ext cx="370107" cy="158122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4929" extrusionOk="0">
                    <a:moveTo>
                      <a:pt x="11537" y="0"/>
                    </a:moveTo>
                    <a:lnTo>
                      <a:pt x="74" y="4665"/>
                    </a:lnTo>
                    <a:lnTo>
                      <a:pt x="0" y="4928"/>
                    </a:lnTo>
                    <a:lnTo>
                      <a:pt x="11474" y="273"/>
                    </a:lnTo>
                    <a:cubicBezTo>
                      <a:pt x="11495" y="179"/>
                      <a:pt x="11516" y="95"/>
                      <a:pt x="1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77"/>
              <p:cNvSpPr/>
              <p:nvPr/>
            </p:nvSpPr>
            <p:spPr>
              <a:xfrm>
                <a:off x="2667516" y="2391248"/>
                <a:ext cx="210669" cy="28718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895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6494" y="8952"/>
                    </a:lnTo>
                    <a:lnTo>
                      <a:pt x="6567" y="86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77"/>
              <p:cNvSpPr/>
              <p:nvPr/>
            </p:nvSpPr>
            <p:spPr>
              <a:xfrm>
                <a:off x="2882544" y="2540226"/>
                <a:ext cx="326318" cy="140222"/>
              </a:xfrm>
              <a:custGeom>
                <a:avLst/>
                <a:gdLst/>
                <a:ahLst/>
                <a:cxnLst/>
                <a:rect l="l" t="t" r="r" b="b"/>
                <a:pathLst>
                  <a:path w="10172" h="4371" extrusionOk="0">
                    <a:moveTo>
                      <a:pt x="10171" y="0"/>
                    </a:moveTo>
                    <a:lnTo>
                      <a:pt x="74" y="4098"/>
                    </a:lnTo>
                    <a:lnTo>
                      <a:pt x="1" y="4371"/>
                    </a:lnTo>
                    <a:lnTo>
                      <a:pt x="9971" y="315"/>
                    </a:lnTo>
                    <a:cubicBezTo>
                      <a:pt x="10045" y="210"/>
                      <a:pt x="10108" y="94"/>
                      <a:pt x="10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77"/>
              <p:cNvSpPr/>
              <p:nvPr/>
            </p:nvSpPr>
            <p:spPr>
              <a:xfrm>
                <a:off x="2875808" y="2669956"/>
                <a:ext cx="9111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58" extrusionOk="0">
                    <a:moveTo>
                      <a:pt x="74" y="1"/>
                    </a:moveTo>
                    <a:lnTo>
                      <a:pt x="1" y="264"/>
                    </a:lnTo>
                    <a:lnTo>
                      <a:pt x="32" y="316"/>
                    </a:lnTo>
                    <a:cubicBezTo>
                      <a:pt x="53" y="337"/>
                      <a:pt x="85" y="358"/>
                      <a:pt x="116" y="358"/>
                    </a:cubicBezTo>
                    <a:cubicBezTo>
                      <a:pt x="137" y="358"/>
                      <a:pt x="148" y="348"/>
                      <a:pt x="158" y="348"/>
                    </a:cubicBezTo>
                    <a:lnTo>
                      <a:pt x="211" y="327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158" y="106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77"/>
              <p:cNvSpPr/>
              <p:nvPr/>
            </p:nvSpPr>
            <p:spPr>
              <a:xfrm>
                <a:off x="2750762" y="2146545"/>
                <a:ext cx="200596" cy="266296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01" extrusionOk="0">
                    <a:moveTo>
                      <a:pt x="179" y="0"/>
                    </a:moveTo>
                    <a:cubicBezTo>
                      <a:pt x="116" y="42"/>
                      <a:pt x="63" y="94"/>
                      <a:pt x="0" y="136"/>
                    </a:cubicBezTo>
                    <a:lnTo>
                      <a:pt x="6178" y="8301"/>
                    </a:lnTo>
                    <a:lnTo>
                      <a:pt x="6252" y="802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77"/>
              <p:cNvSpPr/>
              <p:nvPr/>
            </p:nvSpPr>
            <p:spPr>
              <a:xfrm>
                <a:off x="2955686" y="2284391"/>
                <a:ext cx="304407" cy="13046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4067" extrusionOk="0">
                    <a:moveTo>
                      <a:pt x="9414" y="0"/>
                    </a:moveTo>
                    <a:lnTo>
                      <a:pt x="84" y="3793"/>
                    </a:lnTo>
                    <a:lnTo>
                      <a:pt x="0" y="4067"/>
                    </a:lnTo>
                    <a:lnTo>
                      <a:pt x="9488" y="210"/>
                    </a:lnTo>
                    <a:cubicBezTo>
                      <a:pt x="9456" y="137"/>
                      <a:pt x="9435" y="74"/>
                      <a:pt x="9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77"/>
              <p:cNvSpPr/>
              <p:nvPr/>
            </p:nvSpPr>
            <p:spPr>
              <a:xfrm>
                <a:off x="2948949" y="2404048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7"/>
                      <a:pt x="84" y="358"/>
                      <a:pt x="126" y="358"/>
                    </a:cubicBezTo>
                    <a:lnTo>
                      <a:pt x="168" y="358"/>
                    </a:lnTo>
                    <a:lnTo>
                      <a:pt x="210" y="337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158" y="11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77"/>
              <p:cNvSpPr/>
              <p:nvPr/>
            </p:nvSpPr>
            <p:spPr>
              <a:xfrm>
                <a:off x="2874108" y="1943642"/>
                <a:ext cx="150359" cy="203612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347" extrusionOk="0">
                    <a:moveTo>
                      <a:pt x="96" y="0"/>
                    </a:moveTo>
                    <a:cubicBezTo>
                      <a:pt x="64" y="84"/>
                      <a:pt x="33" y="157"/>
                      <a:pt x="1" y="241"/>
                    </a:cubicBezTo>
                    <a:lnTo>
                      <a:pt x="4614" y="6346"/>
                    </a:lnTo>
                    <a:lnTo>
                      <a:pt x="4687" y="607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77"/>
              <p:cNvSpPr/>
              <p:nvPr/>
            </p:nvSpPr>
            <p:spPr>
              <a:xfrm>
                <a:off x="3028827" y="2048446"/>
                <a:ext cx="228891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3132" extrusionOk="0">
                    <a:moveTo>
                      <a:pt x="7134" y="0"/>
                    </a:moveTo>
                    <a:lnTo>
                      <a:pt x="85" y="2858"/>
                    </a:lnTo>
                    <a:lnTo>
                      <a:pt x="1" y="3131"/>
                    </a:lnTo>
                    <a:lnTo>
                      <a:pt x="7092" y="252"/>
                    </a:lnTo>
                    <a:cubicBezTo>
                      <a:pt x="7113" y="168"/>
                      <a:pt x="7124" y="84"/>
                      <a:pt x="7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77"/>
              <p:cNvSpPr/>
              <p:nvPr/>
            </p:nvSpPr>
            <p:spPr>
              <a:xfrm>
                <a:off x="3022090" y="2138461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1" y="273"/>
                    </a:lnTo>
                    <a:lnTo>
                      <a:pt x="32" y="315"/>
                    </a:lnTo>
                    <a:cubicBezTo>
                      <a:pt x="53" y="336"/>
                      <a:pt x="85" y="357"/>
                      <a:pt x="127" y="357"/>
                    </a:cubicBezTo>
                    <a:cubicBezTo>
                      <a:pt x="137" y="357"/>
                      <a:pt x="148" y="357"/>
                      <a:pt x="169" y="346"/>
                    </a:cubicBezTo>
                    <a:lnTo>
                      <a:pt x="211" y="325"/>
                    </a:lnTo>
                    <a:lnTo>
                      <a:pt x="295" y="52"/>
                    </a:lnTo>
                    <a:lnTo>
                      <a:pt x="158" y="10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77"/>
              <p:cNvSpPr/>
              <p:nvPr/>
            </p:nvSpPr>
            <p:spPr>
              <a:xfrm>
                <a:off x="3102321" y="1834411"/>
                <a:ext cx="103843" cy="4889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524" extrusionOk="0">
                    <a:moveTo>
                      <a:pt x="3141" y="1"/>
                    </a:moveTo>
                    <a:lnTo>
                      <a:pt x="73" y="1251"/>
                    </a:lnTo>
                    <a:lnTo>
                      <a:pt x="0" y="1524"/>
                    </a:lnTo>
                    <a:lnTo>
                      <a:pt x="3236" y="200"/>
                    </a:lnTo>
                    <a:cubicBezTo>
                      <a:pt x="3204" y="137"/>
                      <a:pt x="3173" y="74"/>
                      <a:pt x="3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77"/>
              <p:cNvSpPr/>
              <p:nvPr/>
            </p:nvSpPr>
            <p:spPr>
              <a:xfrm>
                <a:off x="3027480" y="1787896"/>
                <a:ext cx="70159" cy="9338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11" extrusionOk="0">
                    <a:moveTo>
                      <a:pt x="190" y="1"/>
                    </a:moveTo>
                    <a:cubicBezTo>
                      <a:pt x="127" y="32"/>
                      <a:pt x="64" y="74"/>
                      <a:pt x="1" y="116"/>
                    </a:cubicBezTo>
                    <a:lnTo>
                      <a:pt x="2112" y="2911"/>
                    </a:lnTo>
                    <a:lnTo>
                      <a:pt x="2186" y="263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77"/>
              <p:cNvSpPr/>
              <p:nvPr/>
            </p:nvSpPr>
            <p:spPr>
              <a:xfrm>
                <a:off x="3095231" y="1872490"/>
                <a:ext cx="9464" cy="118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69" extrusionOk="0">
                    <a:moveTo>
                      <a:pt x="74" y="1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8"/>
                      <a:pt x="84" y="369"/>
                      <a:pt x="126" y="369"/>
                    </a:cubicBezTo>
                    <a:cubicBezTo>
                      <a:pt x="137" y="369"/>
                      <a:pt x="147" y="358"/>
                      <a:pt x="168" y="358"/>
                    </a:cubicBezTo>
                    <a:lnTo>
                      <a:pt x="221" y="337"/>
                    </a:lnTo>
                    <a:lnTo>
                      <a:pt x="294" y="64"/>
                    </a:lnTo>
                    <a:lnTo>
                      <a:pt x="158" y="11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77"/>
              <p:cNvSpPr/>
              <p:nvPr/>
            </p:nvSpPr>
            <p:spPr>
              <a:xfrm>
                <a:off x="2543143" y="1698811"/>
                <a:ext cx="742203" cy="1615324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50353" extrusionOk="0">
                    <a:moveTo>
                      <a:pt x="18765" y="467"/>
                    </a:moveTo>
                    <a:cubicBezTo>
                      <a:pt x="19217" y="1853"/>
                      <a:pt x="19743" y="2925"/>
                      <a:pt x="20257" y="3965"/>
                    </a:cubicBezTo>
                    <a:cubicBezTo>
                      <a:pt x="20908" y="5279"/>
                      <a:pt x="21518" y="6528"/>
                      <a:pt x="21959" y="8368"/>
                    </a:cubicBezTo>
                    <a:cubicBezTo>
                      <a:pt x="22316" y="10238"/>
                      <a:pt x="22117" y="11025"/>
                      <a:pt x="21886" y="11940"/>
                    </a:cubicBezTo>
                    <a:cubicBezTo>
                      <a:pt x="21697" y="12664"/>
                      <a:pt x="21487" y="13495"/>
                      <a:pt x="21539" y="14987"/>
                    </a:cubicBezTo>
                    <a:cubicBezTo>
                      <a:pt x="21518" y="16615"/>
                      <a:pt x="21844" y="17529"/>
                      <a:pt x="22148" y="18412"/>
                    </a:cubicBezTo>
                    <a:cubicBezTo>
                      <a:pt x="22484" y="19379"/>
                      <a:pt x="22800" y="20282"/>
                      <a:pt x="22674" y="22026"/>
                    </a:cubicBezTo>
                    <a:cubicBezTo>
                      <a:pt x="22463" y="23813"/>
                      <a:pt x="21917" y="24464"/>
                      <a:pt x="21298" y="25231"/>
                    </a:cubicBezTo>
                    <a:cubicBezTo>
                      <a:pt x="20772" y="25872"/>
                      <a:pt x="20173" y="26596"/>
                      <a:pt x="19764" y="28088"/>
                    </a:cubicBezTo>
                    <a:cubicBezTo>
                      <a:pt x="19248" y="29643"/>
                      <a:pt x="19427" y="30631"/>
                      <a:pt x="19596" y="31588"/>
                    </a:cubicBezTo>
                    <a:cubicBezTo>
                      <a:pt x="19774" y="32585"/>
                      <a:pt x="19942" y="33531"/>
                      <a:pt x="19311" y="35128"/>
                    </a:cubicBezTo>
                    <a:cubicBezTo>
                      <a:pt x="18597" y="36746"/>
                      <a:pt x="17714" y="37240"/>
                      <a:pt x="16769" y="37755"/>
                    </a:cubicBezTo>
                    <a:cubicBezTo>
                      <a:pt x="15907" y="38238"/>
                      <a:pt x="15015" y="38732"/>
                      <a:pt x="14153" y="40077"/>
                    </a:cubicBezTo>
                    <a:cubicBezTo>
                      <a:pt x="13176" y="41443"/>
                      <a:pt x="13186" y="42451"/>
                      <a:pt x="13197" y="43428"/>
                    </a:cubicBezTo>
                    <a:cubicBezTo>
                      <a:pt x="13197" y="44437"/>
                      <a:pt x="13207" y="45393"/>
                      <a:pt x="12125" y="46738"/>
                    </a:cubicBezTo>
                    <a:cubicBezTo>
                      <a:pt x="10917" y="48083"/>
                      <a:pt x="9761" y="48314"/>
                      <a:pt x="8532" y="48545"/>
                    </a:cubicBezTo>
                    <a:cubicBezTo>
                      <a:pt x="7471" y="48756"/>
                      <a:pt x="6367" y="48976"/>
                      <a:pt x="5148" y="49911"/>
                    </a:cubicBezTo>
                    <a:cubicBezTo>
                      <a:pt x="4592" y="48482"/>
                      <a:pt x="3751" y="47736"/>
                      <a:pt x="2942" y="47011"/>
                    </a:cubicBezTo>
                    <a:cubicBezTo>
                      <a:pt x="2007" y="46171"/>
                      <a:pt x="1125" y="45382"/>
                      <a:pt x="789" y="43617"/>
                    </a:cubicBezTo>
                    <a:cubicBezTo>
                      <a:pt x="546" y="41905"/>
                      <a:pt x="1041" y="41086"/>
                      <a:pt x="1555" y="40224"/>
                    </a:cubicBezTo>
                    <a:cubicBezTo>
                      <a:pt x="2070" y="39394"/>
                      <a:pt x="2585" y="38532"/>
                      <a:pt x="2449" y="36862"/>
                    </a:cubicBezTo>
                    <a:cubicBezTo>
                      <a:pt x="2396" y="35265"/>
                      <a:pt x="1881" y="34382"/>
                      <a:pt x="1387" y="33521"/>
                    </a:cubicBezTo>
                    <a:cubicBezTo>
                      <a:pt x="852" y="32596"/>
                      <a:pt x="347" y="31714"/>
                      <a:pt x="546" y="29969"/>
                    </a:cubicBezTo>
                    <a:cubicBezTo>
                      <a:pt x="831" y="28267"/>
                      <a:pt x="1461" y="27542"/>
                      <a:pt x="2122" y="26775"/>
                    </a:cubicBezTo>
                    <a:cubicBezTo>
                      <a:pt x="2753" y="26040"/>
                      <a:pt x="3415" y="25283"/>
                      <a:pt x="3772" y="23697"/>
                    </a:cubicBezTo>
                    <a:cubicBezTo>
                      <a:pt x="4182" y="22194"/>
                      <a:pt x="4046" y="21270"/>
                      <a:pt x="3920" y="20450"/>
                    </a:cubicBezTo>
                    <a:cubicBezTo>
                      <a:pt x="3772" y="19473"/>
                      <a:pt x="3635" y="18622"/>
                      <a:pt x="4371" y="16993"/>
                    </a:cubicBezTo>
                    <a:cubicBezTo>
                      <a:pt x="5159" y="15417"/>
                      <a:pt x="5895" y="14808"/>
                      <a:pt x="6672" y="14156"/>
                    </a:cubicBezTo>
                    <a:cubicBezTo>
                      <a:pt x="7387" y="13547"/>
                      <a:pt x="8132" y="12928"/>
                      <a:pt x="8942" y="11530"/>
                    </a:cubicBezTo>
                    <a:cubicBezTo>
                      <a:pt x="9750" y="10269"/>
                      <a:pt x="10003" y="9449"/>
                      <a:pt x="10213" y="8725"/>
                    </a:cubicBezTo>
                    <a:cubicBezTo>
                      <a:pt x="10476" y="7821"/>
                      <a:pt x="10707" y="7044"/>
                      <a:pt x="11968" y="5625"/>
                    </a:cubicBezTo>
                    <a:cubicBezTo>
                      <a:pt x="13292" y="4259"/>
                      <a:pt x="14457" y="3503"/>
                      <a:pt x="15697" y="2704"/>
                    </a:cubicBezTo>
                    <a:cubicBezTo>
                      <a:pt x="16664" y="2074"/>
                      <a:pt x="17662" y="1433"/>
                      <a:pt x="18765" y="467"/>
                    </a:cubicBezTo>
                    <a:close/>
                    <a:moveTo>
                      <a:pt x="18853" y="0"/>
                    </a:moveTo>
                    <a:cubicBezTo>
                      <a:pt x="18810" y="0"/>
                      <a:pt x="18766" y="14"/>
                      <a:pt x="18734" y="46"/>
                    </a:cubicBezTo>
                    <a:cubicBezTo>
                      <a:pt x="17578" y="1086"/>
                      <a:pt x="16528" y="1769"/>
                      <a:pt x="15519" y="2421"/>
                    </a:cubicBezTo>
                    <a:cubicBezTo>
                      <a:pt x="14258" y="3240"/>
                      <a:pt x="13081" y="4007"/>
                      <a:pt x="11726" y="5394"/>
                    </a:cubicBezTo>
                    <a:cubicBezTo>
                      <a:pt x="10413" y="6876"/>
                      <a:pt x="10171" y="7695"/>
                      <a:pt x="9887" y="8630"/>
                    </a:cubicBezTo>
                    <a:cubicBezTo>
                      <a:pt x="9677" y="9365"/>
                      <a:pt x="9446" y="10122"/>
                      <a:pt x="8658" y="11352"/>
                    </a:cubicBezTo>
                    <a:cubicBezTo>
                      <a:pt x="7870" y="12706"/>
                      <a:pt x="7156" y="13316"/>
                      <a:pt x="6451" y="13894"/>
                    </a:cubicBezTo>
                    <a:cubicBezTo>
                      <a:pt x="5685" y="14546"/>
                      <a:pt x="4886" y="15207"/>
                      <a:pt x="4067" y="16846"/>
                    </a:cubicBezTo>
                    <a:cubicBezTo>
                      <a:pt x="3289" y="18580"/>
                      <a:pt x="3436" y="19515"/>
                      <a:pt x="3583" y="20502"/>
                    </a:cubicBezTo>
                    <a:cubicBezTo>
                      <a:pt x="3709" y="21322"/>
                      <a:pt x="3835" y="22173"/>
                      <a:pt x="3446" y="23612"/>
                    </a:cubicBezTo>
                    <a:cubicBezTo>
                      <a:pt x="3100" y="25125"/>
                      <a:pt x="2480" y="25851"/>
                      <a:pt x="1870" y="26554"/>
                    </a:cubicBezTo>
                    <a:cubicBezTo>
                      <a:pt x="1209" y="27322"/>
                      <a:pt x="515" y="28120"/>
                      <a:pt x="221" y="29917"/>
                    </a:cubicBezTo>
                    <a:cubicBezTo>
                      <a:pt x="0" y="31787"/>
                      <a:pt x="536" y="32711"/>
                      <a:pt x="1093" y="33689"/>
                    </a:cubicBezTo>
                    <a:cubicBezTo>
                      <a:pt x="1576" y="34508"/>
                      <a:pt x="2070" y="35359"/>
                      <a:pt x="2122" y="36883"/>
                    </a:cubicBezTo>
                    <a:cubicBezTo>
                      <a:pt x="2249" y="38448"/>
                      <a:pt x="1776" y="39225"/>
                      <a:pt x="1272" y="40056"/>
                    </a:cubicBezTo>
                    <a:cubicBezTo>
                      <a:pt x="747" y="40928"/>
                      <a:pt x="200" y="41831"/>
                      <a:pt x="462" y="43680"/>
                    </a:cubicBezTo>
                    <a:cubicBezTo>
                      <a:pt x="820" y="45561"/>
                      <a:pt x="1744" y="46381"/>
                      <a:pt x="2722" y="47264"/>
                    </a:cubicBezTo>
                    <a:cubicBezTo>
                      <a:pt x="3541" y="47988"/>
                      <a:pt x="4392" y="48756"/>
                      <a:pt x="4917" y="50237"/>
                    </a:cubicBezTo>
                    <a:cubicBezTo>
                      <a:pt x="4938" y="50290"/>
                      <a:pt x="4980" y="50332"/>
                      <a:pt x="5033" y="50342"/>
                    </a:cubicBezTo>
                    <a:cubicBezTo>
                      <a:pt x="5043" y="50353"/>
                      <a:pt x="5064" y="50353"/>
                      <a:pt x="5075" y="50353"/>
                    </a:cubicBezTo>
                    <a:cubicBezTo>
                      <a:pt x="5117" y="50353"/>
                      <a:pt x="5148" y="50342"/>
                      <a:pt x="5180" y="50311"/>
                    </a:cubicBezTo>
                    <a:cubicBezTo>
                      <a:pt x="6399" y="49312"/>
                      <a:pt x="7523" y="49092"/>
                      <a:pt x="8606" y="48882"/>
                    </a:cubicBezTo>
                    <a:cubicBezTo>
                      <a:pt x="9887" y="48629"/>
                      <a:pt x="11095" y="48387"/>
                      <a:pt x="12377" y="46948"/>
                    </a:cubicBezTo>
                    <a:cubicBezTo>
                      <a:pt x="13544" y="45509"/>
                      <a:pt x="13533" y="44448"/>
                      <a:pt x="13533" y="43428"/>
                    </a:cubicBezTo>
                    <a:cubicBezTo>
                      <a:pt x="13523" y="42462"/>
                      <a:pt x="13512" y="41548"/>
                      <a:pt x="14426" y="40266"/>
                    </a:cubicBezTo>
                    <a:cubicBezTo>
                      <a:pt x="15246" y="38984"/>
                      <a:pt x="16107" y="38511"/>
                      <a:pt x="16937" y="38049"/>
                    </a:cubicBezTo>
                    <a:cubicBezTo>
                      <a:pt x="17925" y="37502"/>
                      <a:pt x="18860" y="36977"/>
                      <a:pt x="19627" y="35254"/>
                    </a:cubicBezTo>
                    <a:cubicBezTo>
                      <a:pt x="20289" y="33563"/>
                      <a:pt x="20100" y="32533"/>
                      <a:pt x="19921" y="31524"/>
                    </a:cubicBezTo>
                    <a:cubicBezTo>
                      <a:pt x="19764" y="30610"/>
                      <a:pt x="19596" y="29675"/>
                      <a:pt x="20079" y="28183"/>
                    </a:cubicBezTo>
                    <a:cubicBezTo>
                      <a:pt x="20478" y="26754"/>
                      <a:pt x="21024" y="26092"/>
                      <a:pt x="21550" y="25441"/>
                    </a:cubicBezTo>
                    <a:cubicBezTo>
                      <a:pt x="22190" y="24674"/>
                      <a:pt x="22790" y="23949"/>
                      <a:pt x="23010" y="22057"/>
                    </a:cubicBezTo>
                    <a:cubicBezTo>
                      <a:pt x="23136" y="20229"/>
                      <a:pt x="22800" y="19253"/>
                      <a:pt x="22463" y="18307"/>
                    </a:cubicBezTo>
                    <a:cubicBezTo>
                      <a:pt x="22169" y="17445"/>
                      <a:pt x="21854" y="16552"/>
                      <a:pt x="21875" y="14987"/>
                    </a:cubicBezTo>
                    <a:cubicBezTo>
                      <a:pt x="21823" y="13537"/>
                      <a:pt x="22022" y="12759"/>
                      <a:pt x="22211" y="12024"/>
                    </a:cubicBezTo>
                    <a:cubicBezTo>
                      <a:pt x="22453" y="11067"/>
                      <a:pt x="22664" y="10248"/>
                      <a:pt x="22285" y="8294"/>
                    </a:cubicBezTo>
                    <a:cubicBezTo>
                      <a:pt x="21844" y="6413"/>
                      <a:pt x="21214" y="5153"/>
                      <a:pt x="20551" y="3808"/>
                    </a:cubicBezTo>
                    <a:cubicBezTo>
                      <a:pt x="20016" y="2725"/>
                      <a:pt x="19459" y="1601"/>
                      <a:pt x="19007" y="119"/>
                    </a:cubicBezTo>
                    <a:cubicBezTo>
                      <a:pt x="18986" y="56"/>
                      <a:pt x="18944" y="14"/>
                      <a:pt x="18891" y="4"/>
                    </a:cubicBezTo>
                    <a:cubicBezTo>
                      <a:pt x="18879" y="2"/>
                      <a:pt x="18866" y="0"/>
                      <a:pt x="188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77"/>
              <p:cNvSpPr/>
              <p:nvPr/>
            </p:nvSpPr>
            <p:spPr>
              <a:xfrm>
                <a:off x="2734915" y="2577278"/>
                <a:ext cx="1059410" cy="864748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956" extrusionOk="0">
                    <a:moveTo>
                      <a:pt x="28316" y="0"/>
                    </a:moveTo>
                    <a:cubicBezTo>
                      <a:pt x="27636" y="0"/>
                      <a:pt x="26910" y="45"/>
                      <a:pt x="26068" y="190"/>
                    </a:cubicBezTo>
                    <a:cubicBezTo>
                      <a:pt x="23368" y="788"/>
                      <a:pt x="23819" y="1619"/>
                      <a:pt x="21361" y="2575"/>
                    </a:cubicBezTo>
                    <a:cubicBezTo>
                      <a:pt x="18955" y="3646"/>
                      <a:pt x="18293" y="2712"/>
                      <a:pt x="15887" y="3951"/>
                    </a:cubicBezTo>
                    <a:cubicBezTo>
                      <a:pt x="13544" y="5306"/>
                      <a:pt x="14405" y="6347"/>
                      <a:pt x="12367" y="7986"/>
                    </a:cubicBezTo>
                    <a:cubicBezTo>
                      <a:pt x="10402" y="9709"/>
                      <a:pt x="9310" y="8605"/>
                      <a:pt x="7387" y="10508"/>
                    </a:cubicBezTo>
                    <a:cubicBezTo>
                      <a:pt x="5548" y="12504"/>
                      <a:pt x="6861" y="13639"/>
                      <a:pt x="5390" y="15834"/>
                    </a:cubicBezTo>
                    <a:cubicBezTo>
                      <a:pt x="4014" y="18093"/>
                      <a:pt x="2459" y="16959"/>
                      <a:pt x="1178" y="19396"/>
                    </a:cubicBezTo>
                    <a:cubicBezTo>
                      <a:pt x="1" y="21907"/>
                      <a:pt x="1755" y="23021"/>
                      <a:pt x="988" y="25647"/>
                    </a:cubicBezTo>
                    <a:cubicBezTo>
                      <a:pt x="1102" y="25640"/>
                      <a:pt x="1212" y="25637"/>
                      <a:pt x="1318" y="25637"/>
                    </a:cubicBezTo>
                    <a:cubicBezTo>
                      <a:pt x="3444" y="25637"/>
                      <a:pt x="4297" y="26956"/>
                      <a:pt x="6159" y="26956"/>
                    </a:cubicBezTo>
                    <a:cubicBezTo>
                      <a:pt x="6456" y="26956"/>
                      <a:pt x="6778" y="26923"/>
                      <a:pt x="7134" y="26845"/>
                    </a:cubicBezTo>
                    <a:cubicBezTo>
                      <a:pt x="9793" y="26121"/>
                      <a:pt x="9026" y="24366"/>
                      <a:pt x="11537" y="23515"/>
                    </a:cubicBezTo>
                    <a:cubicBezTo>
                      <a:pt x="12206" y="23255"/>
                      <a:pt x="12753" y="23179"/>
                      <a:pt x="13243" y="23179"/>
                    </a:cubicBezTo>
                    <a:cubicBezTo>
                      <a:pt x="13931" y="23179"/>
                      <a:pt x="14507" y="23329"/>
                      <a:pt x="15146" y="23329"/>
                    </a:cubicBezTo>
                    <a:cubicBezTo>
                      <a:pt x="15724" y="23329"/>
                      <a:pt x="16355" y="23206"/>
                      <a:pt x="17169" y="22737"/>
                    </a:cubicBezTo>
                    <a:cubicBezTo>
                      <a:pt x="19438" y="21277"/>
                      <a:pt x="18608" y="19964"/>
                      <a:pt x="20730" y="18430"/>
                    </a:cubicBezTo>
                    <a:cubicBezTo>
                      <a:pt x="22768" y="16801"/>
                      <a:pt x="23588" y="17872"/>
                      <a:pt x="25427" y="15876"/>
                    </a:cubicBezTo>
                    <a:cubicBezTo>
                      <a:pt x="27171" y="13807"/>
                      <a:pt x="26404" y="12955"/>
                      <a:pt x="27970" y="10844"/>
                    </a:cubicBezTo>
                    <a:cubicBezTo>
                      <a:pt x="29451" y="8647"/>
                      <a:pt x="30155" y="9278"/>
                      <a:pt x="31332" y="6767"/>
                    </a:cubicBezTo>
                    <a:cubicBezTo>
                      <a:pt x="32404" y="4204"/>
                      <a:pt x="32140" y="2596"/>
                      <a:pt x="33023" y="22"/>
                    </a:cubicBezTo>
                    <a:lnTo>
                      <a:pt x="33023" y="22"/>
                    </a:lnTo>
                    <a:cubicBezTo>
                      <a:pt x="32440" y="85"/>
                      <a:pt x="31912" y="107"/>
                      <a:pt x="31416" y="107"/>
                    </a:cubicBezTo>
                    <a:cubicBezTo>
                      <a:pt x="30319" y="107"/>
                      <a:pt x="29373" y="0"/>
                      <a:pt x="28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77"/>
              <p:cNvSpPr/>
              <p:nvPr/>
            </p:nvSpPr>
            <p:spPr>
              <a:xfrm>
                <a:off x="3344297" y="2802765"/>
                <a:ext cx="167907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6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1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70" y="169"/>
                    </a:lnTo>
                    <a:cubicBezTo>
                      <a:pt x="5128" y="148"/>
                      <a:pt x="5086" y="105"/>
                      <a:pt x="5086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77"/>
              <p:cNvSpPr/>
              <p:nvPr/>
            </p:nvSpPr>
            <p:spPr>
              <a:xfrm>
                <a:off x="3174083" y="2938943"/>
                <a:ext cx="167907" cy="136180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5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2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81" y="168"/>
                    </a:lnTo>
                    <a:cubicBezTo>
                      <a:pt x="5128" y="147"/>
                      <a:pt x="5097" y="105"/>
                      <a:pt x="5097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77"/>
              <p:cNvSpPr/>
              <p:nvPr/>
            </p:nvSpPr>
            <p:spPr>
              <a:xfrm>
                <a:off x="3514510" y="266658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0" y="4067"/>
                    </a:lnTo>
                    <a:lnTo>
                      <a:pt x="0" y="4214"/>
                    </a:lnTo>
                    <a:lnTo>
                      <a:pt x="137" y="4245"/>
                    </a:lnTo>
                    <a:lnTo>
                      <a:pt x="5223" y="180"/>
                    </a:lnTo>
                    <a:lnTo>
                      <a:pt x="5170" y="169"/>
                    </a:lnTo>
                    <a:cubicBezTo>
                      <a:pt x="5128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77"/>
              <p:cNvSpPr/>
              <p:nvPr/>
            </p:nvSpPr>
            <p:spPr>
              <a:xfrm>
                <a:off x="3003901" y="3075089"/>
                <a:ext cx="167875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246" extrusionOk="0">
                    <a:moveTo>
                      <a:pt x="5085" y="1"/>
                    </a:moveTo>
                    <a:lnTo>
                      <a:pt x="0" y="4067"/>
                    </a:lnTo>
                    <a:lnTo>
                      <a:pt x="10" y="4214"/>
                    </a:lnTo>
                    <a:lnTo>
                      <a:pt x="147" y="4246"/>
                    </a:lnTo>
                    <a:lnTo>
                      <a:pt x="5233" y="180"/>
                    </a:lnTo>
                    <a:lnTo>
                      <a:pt x="5180" y="169"/>
                    </a:lnTo>
                    <a:cubicBezTo>
                      <a:pt x="5127" y="148"/>
                      <a:pt x="5096" y="106"/>
                      <a:pt x="5096" y="54"/>
                    </a:cubicBez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77"/>
              <p:cNvSpPr/>
              <p:nvPr/>
            </p:nvSpPr>
            <p:spPr>
              <a:xfrm>
                <a:off x="2834008" y="321126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1" y="4067"/>
                    </a:lnTo>
                    <a:lnTo>
                      <a:pt x="1" y="4214"/>
                    </a:lnTo>
                    <a:lnTo>
                      <a:pt x="137" y="4245"/>
                    </a:lnTo>
                    <a:lnTo>
                      <a:pt x="5222" y="180"/>
                    </a:lnTo>
                    <a:lnTo>
                      <a:pt x="5170" y="159"/>
                    </a:lnTo>
                    <a:cubicBezTo>
                      <a:pt x="5117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77"/>
              <p:cNvSpPr/>
              <p:nvPr/>
            </p:nvSpPr>
            <p:spPr>
              <a:xfrm>
                <a:off x="3684724" y="2583341"/>
                <a:ext cx="107885" cy="83280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2596" extrusionOk="0">
                    <a:moveTo>
                      <a:pt x="3363" y="1"/>
                    </a:moveTo>
                    <a:lnTo>
                      <a:pt x="3363" y="1"/>
                    </a:lnTo>
                    <a:cubicBezTo>
                      <a:pt x="3226" y="22"/>
                      <a:pt x="3100" y="32"/>
                      <a:pt x="2985" y="43"/>
                    </a:cubicBezTo>
                    <a:lnTo>
                      <a:pt x="1" y="2417"/>
                    </a:lnTo>
                    <a:lnTo>
                      <a:pt x="1" y="2565"/>
                    </a:lnTo>
                    <a:lnTo>
                      <a:pt x="137" y="2596"/>
                    </a:lnTo>
                    <a:lnTo>
                      <a:pt x="3352" y="32"/>
                    </a:lnTo>
                    <a:cubicBezTo>
                      <a:pt x="3352" y="22"/>
                      <a:pt x="3363" y="11"/>
                      <a:pt x="3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77"/>
              <p:cNvSpPr/>
              <p:nvPr/>
            </p:nvSpPr>
            <p:spPr>
              <a:xfrm>
                <a:off x="2831313" y="3347444"/>
                <a:ext cx="20091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682" extrusionOk="0">
                    <a:moveTo>
                      <a:pt x="221" y="0"/>
                    </a:moveTo>
                    <a:lnTo>
                      <a:pt x="1" y="179"/>
                    </a:lnTo>
                    <a:lnTo>
                      <a:pt x="6116" y="1681"/>
                    </a:lnTo>
                    <a:cubicBezTo>
                      <a:pt x="6168" y="1618"/>
                      <a:pt x="6210" y="1555"/>
                      <a:pt x="6263" y="148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77"/>
              <p:cNvSpPr/>
              <p:nvPr/>
            </p:nvSpPr>
            <p:spPr>
              <a:xfrm>
                <a:off x="3001527" y="3211267"/>
                <a:ext cx="313486" cy="81291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534" extrusionOk="0">
                    <a:moveTo>
                      <a:pt x="221" y="1"/>
                    </a:moveTo>
                    <a:lnTo>
                      <a:pt x="0" y="180"/>
                    </a:lnTo>
                    <a:lnTo>
                      <a:pt x="9582" y="2533"/>
                    </a:lnTo>
                    <a:cubicBezTo>
                      <a:pt x="9656" y="2470"/>
                      <a:pt x="9719" y="2417"/>
                      <a:pt x="9771" y="2354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77"/>
              <p:cNvSpPr/>
              <p:nvPr/>
            </p:nvSpPr>
            <p:spPr>
              <a:xfrm>
                <a:off x="2990749" y="2897143"/>
                <a:ext cx="13185" cy="3141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793" extrusionOk="0">
                    <a:moveTo>
                      <a:pt x="221" y="0"/>
                    </a:moveTo>
                    <a:lnTo>
                      <a:pt x="0" y="158"/>
                    </a:lnTo>
                    <a:lnTo>
                      <a:pt x="200" y="9793"/>
                    </a:lnTo>
                    <a:lnTo>
                      <a:pt x="410" y="961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77"/>
              <p:cNvSpPr/>
              <p:nvPr/>
            </p:nvSpPr>
            <p:spPr>
              <a:xfrm>
                <a:off x="2997164" y="3205556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0" y="232"/>
                    </a:lnTo>
                    <a:cubicBezTo>
                      <a:pt x="0" y="284"/>
                      <a:pt x="31" y="326"/>
                      <a:pt x="84" y="337"/>
                    </a:cubicBezTo>
                    <a:lnTo>
                      <a:pt x="136" y="358"/>
                    </a:lnTo>
                    <a:lnTo>
                      <a:pt x="357" y="179"/>
                    </a:lnTo>
                    <a:lnTo>
                      <a:pt x="220" y="14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77"/>
              <p:cNvSpPr/>
              <p:nvPr/>
            </p:nvSpPr>
            <p:spPr>
              <a:xfrm>
                <a:off x="3171741" y="3075089"/>
                <a:ext cx="283170" cy="72533"/>
              </a:xfrm>
              <a:custGeom>
                <a:avLst/>
                <a:gdLst/>
                <a:ahLst/>
                <a:cxnLst/>
                <a:rect l="l" t="t" r="r" b="b"/>
                <a:pathLst>
                  <a:path w="8827" h="2261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8437" y="2260"/>
                    </a:lnTo>
                    <a:cubicBezTo>
                      <a:pt x="8574" y="2207"/>
                      <a:pt x="8700" y="2155"/>
                      <a:pt x="8826" y="2123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77"/>
              <p:cNvSpPr/>
              <p:nvPr/>
            </p:nvSpPr>
            <p:spPr>
              <a:xfrm>
                <a:off x="3161636" y="2796381"/>
                <a:ext cx="12479" cy="2787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89" extrusionOk="0">
                    <a:moveTo>
                      <a:pt x="221" y="0"/>
                    </a:moveTo>
                    <a:cubicBezTo>
                      <a:pt x="158" y="94"/>
                      <a:pt x="84" y="210"/>
                      <a:pt x="0" y="315"/>
                    </a:cubicBezTo>
                    <a:lnTo>
                      <a:pt x="168" y="8689"/>
                    </a:lnTo>
                    <a:lnTo>
                      <a:pt x="389" y="85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77"/>
              <p:cNvSpPr/>
              <p:nvPr/>
            </p:nvSpPr>
            <p:spPr>
              <a:xfrm>
                <a:off x="3167025" y="3069379"/>
                <a:ext cx="1180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58" extrusionOk="0">
                    <a:moveTo>
                      <a:pt x="221" y="1"/>
                    </a:moveTo>
                    <a:lnTo>
                      <a:pt x="0" y="179"/>
                    </a:lnTo>
                    <a:lnTo>
                      <a:pt x="11" y="232"/>
                    </a:lnTo>
                    <a:cubicBezTo>
                      <a:pt x="11" y="284"/>
                      <a:pt x="42" y="326"/>
                      <a:pt x="95" y="347"/>
                    </a:cubicBezTo>
                    <a:lnTo>
                      <a:pt x="148" y="358"/>
                    </a:lnTo>
                    <a:lnTo>
                      <a:pt x="368" y="179"/>
                    </a:lnTo>
                    <a:lnTo>
                      <a:pt x="232" y="148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77"/>
              <p:cNvSpPr/>
              <p:nvPr/>
            </p:nvSpPr>
            <p:spPr>
              <a:xfrm>
                <a:off x="3332171" y="2684809"/>
                <a:ext cx="12158" cy="25417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7923" extrusionOk="0">
                    <a:moveTo>
                      <a:pt x="221" y="0"/>
                    </a:moveTo>
                    <a:cubicBezTo>
                      <a:pt x="148" y="0"/>
                      <a:pt x="74" y="11"/>
                      <a:pt x="1" y="11"/>
                    </a:cubicBezTo>
                    <a:lnTo>
                      <a:pt x="158" y="7922"/>
                    </a:lnTo>
                    <a:lnTo>
                      <a:pt x="379" y="774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77"/>
              <p:cNvSpPr/>
              <p:nvPr/>
            </p:nvSpPr>
            <p:spPr>
              <a:xfrm>
                <a:off x="3341955" y="2938943"/>
                <a:ext cx="253496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2102" extrusionOk="0">
                    <a:moveTo>
                      <a:pt x="221" y="0"/>
                    </a:moveTo>
                    <a:lnTo>
                      <a:pt x="0" y="179"/>
                    </a:lnTo>
                    <a:lnTo>
                      <a:pt x="7838" y="2101"/>
                    </a:lnTo>
                    <a:cubicBezTo>
                      <a:pt x="7859" y="2038"/>
                      <a:pt x="7880" y="1965"/>
                      <a:pt x="7901" y="1891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77"/>
              <p:cNvSpPr/>
              <p:nvPr/>
            </p:nvSpPr>
            <p:spPr>
              <a:xfrm>
                <a:off x="3337207" y="2933201"/>
                <a:ext cx="11870" cy="1151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9" extrusionOk="0">
                    <a:moveTo>
                      <a:pt x="222" y="1"/>
                    </a:moveTo>
                    <a:lnTo>
                      <a:pt x="1" y="179"/>
                    </a:lnTo>
                    <a:lnTo>
                      <a:pt x="12" y="232"/>
                    </a:lnTo>
                    <a:cubicBezTo>
                      <a:pt x="12" y="284"/>
                      <a:pt x="43" y="326"/>
                      <a:pt x="96" y="347"/>
                    </a:cubicBezTo>
                    <a:lnTo>
                      <a:pt x="148" y="358"/>
                    </a:lnTo>
                    <a:lnTo>
                      <a:pt x="369" y="179"/>
                    </a:lnTo>
                    <a:lnTo>
                      <a:pt x="232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77"/>
              <p:cNvSpPr/>
              <p:nvPr/>
            </p:nvSpPr>
            <p:spPr>
              <a:xfrm>
                <a:off x="3512169" y="2802765"/>
                <a:ext cx="195848" cy="52611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640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5936" y="1639"/>
                    </a:lnTo>
                    <a:cubicBezTo>
                      <a:pt x="5989" y="1576"/>
                      <a:pt x="6052" y="1513"/>
                      <a:pt x="6104" y="1450"/>
                    </a:cubicBez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77"/>
              <p:cNvSpPr/>
              <p:nvPr/>
            </p:nvSpPr>
            <p:spPr>
              <a:xfrm>
                <a:off x="3503732" y="2609646"/>
                <a:ext cx="10811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337" h="6021" extrusionOk="0">
                    <a:moveTo>
                      <a:pt x="221" y="0"/>
                    </a:moveTo>
                    <a:cubicBezTo>
                      <a:pt x="147" y="42"/>
                      <a:pt x="74" y="85"/>
                      <a:pt x="0" y="137"/>
                    </a:cubicBezTo>
                    <a:lnTo>
                      <a:pt x="116" y="6020"/>
                    </a:lnTo>
                    <a:lnTo>
                      <a:pt x="336" y="584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77"/>
              <p:cNvSpPr/>
              <p:nvPr/>
            </p:nvSpPr>
            <p:spPr>
              <a:xfrm>
                <a:off x="3507453" y="2797055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0" y="0"/>
                    </a:moveTo>
                    <a:lnTo>
                      <a:pt x="0" y="178"/>
                    </a:lnTo>
                    <a:lnTo>
                      <a:pt x="0" y="231"/>
                    </a:lnTo>
                    <a:cubicBezTo>
                      <a:pt x="0" y="283"/>
                      <a:pt x="42" y="326"/>
                      <a:pt x="84" y="347"/>
                    </a:cubicBezTo>
                    <a:lnTo>
                      <a:pt x="147" y="357"/>
                    </a:lnTo>
                    <a:lnTo>
                      <a:pt x="357" y="178"/>
                    </a:lnTo>
                    <a:lnTo>
                      <a:pt x="220" y="14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77"/>
              <p:cNvSpPr/>
              <p:nvPr/>
            </p:nvSpPr>
            <p:spPr>
              <a:xfrm>
                <a:off x="3675967" y="2583694"/>
                <a:ext cx="8790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85" extrusionOk="0">
                    <a:moveTo>
                      <a:pt x="1" y="0"/>
                    </a:moveTo>
                    <a:lnTo>
                      <a:pt x="53" y="2585"/>
                    </a:lnTo>
                    <a:lnTo>
                      <a:pt x="274" y="2406"/>
                    </a:lnTo>
                    <a:lnTo>
                      <a:pt x="221" y="11"/>
                    </a:lnTo>
                    <a:cubicBezTo>
                      <a:pt x="148" y="11"/>
                      <a:pt x="74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77"/>
              <p:cNvSpPr/>
              <p:nvPr/>
            </p:nvSpPr>
            <p:spPr>
              <a:xfrm>
                <a:off x="3682030" y="2666587"/>
                <a:ext cx="86648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832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2658" y="831"/>
                    </a:lnTo>
                    <a:cubicBezTo>
                      <a:pt x="2669" y="757"/>
                      <a:pt x="2690" y="684"/>
                      <a:pt x="2701" y="610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77"/>
              <p:cNvSpPr/>
              <p:nvPr/>
            </p:nvSpPr>
            <p:spPr>
              <a:xfrm>
                <a:off x="3677635" y="2660877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2" y="0"/>
                    </a:moveTo>
                    <a:lnTo>
                      <a:pt x="1" y="179"/>
                    </a:lnTo>
                    <a:lnTo>
                      <a:pt x="1" y="232"/>
                    </a:lnTo>
                    <a:cubicBezTo>
                      <a:pt x="1" y="284"/>
                      <a:pt x="43" y="326"/>
                      <a:pt x="85" y="347"/>
                    </a:cubicBezTo>
                    <a:lnTo>
                      <a:pt x="138" y="358"/>
                    </a:lnTo>
                    <a:lnTo>
                      <a:pt x="358" y="179"/>
                    </a:lnTo>
                    <a:lnTo>
                      <a:pt x="222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77"/>
              <p:cNvSpPr/>
              <p:nvPr/>
            </p:nvSpPr>
            <p:spPr>
              <a:xfrm>
                <a:off x="2747073" y="2571921"/>
                <a:ext cx="1052994" cy="875335"/>
              </a:xfrm>
              <a:custGeom>
                <a:avLst/>
                <a:gdLst/>
                <a:ahLst/>
                <a:cxnLst/>
                <a:rect l="l" t="t" r="r" b="b"/>
                <a:pathLst>
                  <a:path w="32824" h="27286" extrusionOk="0">
                    <a:moveTo>
                      <a:pt x="27959" y="336"/>
                    </a:moveTo>
                    <a:cubicBezTo>
                      <a:pt x="28466" y="336"/>
                      <a:pt x="28951" y="361"/>
                      <a:pt x="29450" y="388"/>
                    </a:cubicBezTo>
                    <a:cubicBezTo>
                      <a:pt x="29963" y="412"/>
                      <a:pt x="30483" y="439"/>
                      <a:pt x="31042" y="439"/>
                    </a:cubicBezTo>
                    <a:cubicBezTo>
                      <a:pt x="31468" y="439"/>
                      <a:pt x="31916" y="423"/>
                      <a:pt x="32403" y="378"/>
                    </a:cubicBezTo>
                    <a:lnTo>
                      <a:pt x="32403" y="378"/>
                    </a:lnTo>
                    <a:cubicBezTo>
                      <a:pt x="32056" y="1460"/>
                      <a:pt x="31898" y="2374"/>
                      <a:pt x="31751" y="3267"/>
                    </a:cubicBezTo>
                    <a:cubicBezTo>
                      <a:pt x="31551" y="4413"/>
                      <a:pt x="31373" y="5494"/>
                      <a:pt x="30806" y="6871"/>
                    </a:cubicBezTo>
                    <a:cubicBezTo>
                      <a:pt x="30164" y="8226"/>
                      <a:pt x="29671" y="8636"/>
                      <a:pt x="29104" y="9109"/>
                    </a:cubicBezTo>
                    <a:cubicBezTo>
                      <a:pt x="28641" y="9487"/>
                      <a:pt x="28126" y="9928"/>
                      <a:pt x="27465" y="10906"/>
                    </a:cubicBezTo>
                    <a:cubicBezTo>
                      <a:pt x="26687" y="11945"/>
                      <a:pt x="26466" y="12681"/>
                      <a:pt x="26256" y="13395"/>
                    </a:cubicBezTo>
                    <a:cubicBezTo>
                      <a:pt x="26025" y="14163"/>
                      <a:pt x="25815" y="14887"/>
                      <a:pt x="24922" y="15938"/>
                    </a:cubicBezTo>
                    <a:cubicBezTo>
                      <a:pt x="23965" y="16968"/>
                      <a:pt x="23325" y="17136"/>
                      <a:pt x="22569" y="17336"/>
                    </a:cubicBezTo>
                    <a:cubicBezTo>
                      <a:pt x="21938" y="17504"/>
                      <a:pt x="21213" y="17693"/>
                      <a:pt x="20246" y="18460"/>
                    </a:cubicBezTo>
                    <a:cubicBezTo>
                      <a:pt x="19195" y="19227"/>
                      <a:pt x="18849" y="19942"/>
                      <a:pt x="18513" y="20635"/>
                    </a:cubicBezTo>
                    <a:cubicBezTo>
                      <a:pt x="18166" y="21349"/>
                      <a:pt x="17830" y="22032"/>
                      <a:pt x="16706" y="22757"/>
                    </a:cubicBezTo>
                    <a:cubicBezTo>
                      <a:pt x="15916" y="23211"/>
                      <a:pt x="15306" y="23327"/>
                      <a:pt x="14743" y="23327"/>
                    </a:cubicBezTo>
                    <a:cubicBezTo>
                      <a:pt x="14445" y="23327"/>
                      <a:pt x="14160" y="23294"/>
                      <a:pt x="13869" y="23262"/>
                    </a:cubicBezTo>
                    <a:cubicBezTo>
                      <a:pt x="13540" y="23221"/>
                      <a:pt x="13205" y="23179"/>
                      <a:pt x="12839" y="23179"/>
                    </a:cubicBezTo>
                    <a:cubicBezTo>
                      <a:pt x="12340" y="23179"/>
                      <a:pt x="11784" y="23257"/>
                      <a:pt x="11105" y="23524"/>
                    </a:cubicBezTo>
                    <a:cubicBezTo>
                      <a:pt x="9834" y="23955"/>
                      <a:pt x="9372" y="24607"/>
                      <a:pt x="8920" y="25237"/>
                    </a:cubicBezTo>
                    <a:cubicBezTo>
                      <a:pt x="8458" y="25888"/>
                      <a:pt x="8027" y="26487"/>
                      <a:pt x="6713" y="26844"/>
                    </a:cubicBezTo>
                    <a:cubicBezTo>
                      <a:pt x="6370" y="26920"/>
                      <a:pt x="6060" y="26953"/>
                      <a:pt x="5775" y="26953"/>
                    </a:cubicBezTo>
                    <a:cubicBezTo>
                      <a:pt x="4915" y="26953"/>
                      <a:pt x="4274" y="26655"/>
                      <a:pt x="3603" y="26340"/>
                    </a:cubicBezTo>
                    <a:cubicBezTo>
                      <a:pt x="2858" y="25993"/>
                      <a:pt x="2080" y="25636"/>
                      <a:pt x="956" y="25636"/>
                    </a:cubicBezTo>
                    <a:lnTo>
                      <a:pt x="841" y="25636"/>
                    </a:lnTo>
                    <a:cubicBezTo>
                      <a:pt x="1124" y="24480"/>
                      <a:pt x="935" y="23619"/>
                      <a:pt x="757" y="22788"/>
                    </a:cubicBezTo>
                    <a:cubicBezTo>
                      <a:pt x="546" y="21822"/>
                      <a:pt x="346" y="20918"/>
                      <a:pt x="946" y="19647"/>
                    </a:cubicBezTo>
                    <a:cubicBezTo>
                      <a:pt x="1586" y="18439"/>
                      <a:pt x="2270" y="18155"/>
                      <a:pt x="2994" y="17840"/>
                    </a:cubicBezTo>
                    <a:cubicBezTo>
                      <a:pt x="3719" y="17546"/>
                      <a:pt x="4455" y="17231"/>
                      <a:pt x="5148" y="16096"/>
                    </a:cubicBezTo>
                    <a:cubicBezTo>
                      <a:pt x="5863" y="15034"/>
                      <a:pt x="5947" y="14226"/>
                      <a:pt x="6020" y="13437"/>
                    </a:cubicBezTo>
                    <a:cubicBezTo>
                      <a:pt x="6104" y="12608"/>
                      <a:pt x="6188" y="11809"/>
                      <a:pt x="7124" y="10801"/>
                    </a:cubicBezTo>
                    <a:cubicBezTo>
                      <a:pt x="8090" y="9844"/>
                      <a:pt x="8826" y="9676"/>
                      <a:pt x="9603" y="9498"/>
                    </a:cubicBezTo>
                    <a:cubicBezTo>
                      <a:pt x="10349" y="9319"/>
                      <a:pt x="11116" y="9141"/>
                      <a:pt x="12093" y="8279"/>
                    </a:cubicBezTo>
                    <a:cubicBezTo>
                      <a:pt x="13060" y="7502"/>
                      <a:pt x="13407" y="6839"/>
                      <a:pt x="13701" y="6262"/>
                    </a:cubicBezTo>
                    <a:cubicBezTo>
                      <a:pt x="14058" y="5568"/>
                      <a:pt x="14373" y="4969"/>
                      <a:pt x="15581" y="4265"/>
                    </a:cubicBezTo>
                    <a:cubicBezTo>
                      <a:pt x="16811" y="3635"/>
                      <a:pt x="17567" y="3582"/>
                      <a:pt x="18355" y="3530"/>
                    </a:cubicBezTo>
                    <a:cubicBezTo>
                      <a:pt x="19101" y="3477"/>
                      <a:pt x="19879" y="3425"/>
                      <a:pt x="21045" y="2900"/>
                    </a:cubicBezTo>
                    <a:cubicBezTo>
                      <a:pt x="22158" y="2468"/>
                      <a:pt x="22695" y="2048"/>
                      <a:pt x="23167" y="1691"/>
                    </a:cubicBezTo>
                    <a:cubicBezTo>
                      <a:pt x="23755" y="1239"/>
                      <a:pt x="24260" y="850"/>
                      <a:pt x="25721" y="525"/>
                    </a:cubicBezTo>
                    <a:cubicBezTo>
                      <a:pt x="26562" y="381"/>
                      <a:pt x="27280" y="336"/>
                      <a:pt x="27959" y="336"/>
                    </a:cubicBezTo>
                    <a:close/>
                    <a:moveTo>
                      <a:pt x="27975" y="1"/>
                    </a:moveTo>
                    <a:cubicBezTo>
                      <a:pt x="27275" y="1"/>
                      <a:pt x="26533" y="47"/>
                      <a:pt x="25657" y="199"/>
                    </a:cubicBezTo>
                    <a:cubicBezTo>
                      <a:pt x="24113" y="535"/>
                      <a:pt x="23556" y="966"/>
                      <a:pt x="22968" y="1418"/>
                    </a:cubicBezTo>
                    <a:cubicBezTo>
                      <a:pt x="22484" y="1786"/>
                      <a:pt x="21990" y="2174"/>
                      <a:pt x="20919" y="2594"/>
                    </a:cubicBezTo>
                    <a:cubicBezTo>
                      <a:pt x="19795" y="3089"/>
                      <a:pt x="19048" y="3141"/>
                      <a:pt x="18334" y="3194"/>
                    </a:cubicBezTo>
                    <a:cubicBezTo>
                      <a:pt x="17535" y="3246"/>
                      <a:pt x="16716" y="3309"/>
                      <a:pt x="15424" y="3971"/>
                    </a:cubicBezTo>
                    <a:cubicBezTo>
                      <a:pt x="14121" y="4728"/>
                      <a:pt x="13774" y="5400"/>
                      <a:pt x="13407" y="6104"/>
                    </a:cubicBezTo>
                    <a:cubicBezTo>
                      <a:pt x="13112" y="6682"/>
                      <a:pt x="12797" y="7291"/>
                      <a:pt x="11883" y="8027"/>
                    </a:cubicBezTo>
                    <a:cubicBezTo>
                      <a:pt x="10958" y="8825"/>
                      <a:pt x="10265" y="8993"/>
                      <a:pt x="9519" y="9172"/>
                    </a:cubicBezTo>
                    <a:cubicBezTo>
                      <a:pt x="8731" y="9351"/>
                      <a:pt x="7922" y="9540"/>
                      <a:pt x="6882" y="10569"/>
                    </a:cubicBezTo>
                    <a:cubicBezTo>
                      <a:pt x="5863" y="11672"/>
                      <a:pt x="5779" y="12513"/>
                      <a:pt x="5684" y="13406"/>
                    </a:cubicBezTo>
                    <a:cubicBezTo>
                      <a:pt x="5611" y="14152"/>
                      <a:pt x="5537" y="14919"/>
                      <a:pt x="4864" y="15907"/>
                    </a:cubicBezTo>
                    <a:cubicBezTo>
                      <a:pt x="4224" y="16968"/>
                      <a:pt x="3561" y="17241"/>
                      <a:pt x="2868" y="17535"/>
                    </a:cubicBezTo>
                    <a:cubicBezTo>
                      <a:pt x="2122" y="17850"/>
                      <a:pt x="1345" y="18176"/>
                      <a:pt x="652" y="19489"/>
                    </a:cubicBezTo>
                    <a:cubicBezTo>
                      <a:pt x="0" y="20876"/>
                      <a:pt x="220" y="21885"/>
                      <a:pt x="430" y="22862"/>
                    </a:cubicBezTo>
                    <a:cubicBezTo>
                      <a:pt x="609" y="23703"/>
                      <a:pt x="799" y="24586"/>
                      <a:pt x="451" y="25772"/>
                    </a:cubicBezTo>
                    <a:cubicBezTo>
                      <a:pt x="441" y="25825"/>
                      <a:pt x="451" y="25877"/>
                      <a:pt x="483" y="25919"/>
                    </a:cubicBezTo>
                    <a:cubicBezTo>
                      <a:pt x="510" y="25956"/>
                      <a:pt x="554" y="25985"/>
                      <a:pt x="606" y="25985"/>
                    </a:cubicBezTo>
                    <a:cubicBezTo>
                      <a:pt x="614" y="25985"/>
                      <a:pt x="622" y="25984"/>
                      <a:pt x="631" y="25982"/>
                    </a:cubicBezTo>
                    <a:cubicBezTo>
                      <a:pt x="735" y="25976"/>
                      <a:pt x="836" y="25973"/>
                      <a:pt x="934" y="25973"/>
                    </a:cubicBezTo>
                    <a:cubicBezTo>
                      <a:pt x="1998" y="25973"/>
                      <a:pt x="2745" y="26318"/>
                      <a:pt x="3456" y="26645"/>
                    </a:cubicBezTo>
                    <a:cubicBezTo>
                      <a:pt x="4140" y="26960"/>
                      <a:pt x="4833" y="27285"/>
                      <a:pt x="5779" y="27285"/>
                    </a:cubicBezTo>
                    <a:cubicBezTo>
                      <a:pt x="6094" y="27285"/>
                      <a:pt x="6430" y="27254"/>
                      <a:pt x="6798" y="27170"/>
                    </a:cubicBezTo>
                    <a:cubicBezTo>
                      <a:pt x="8226" y="26781"/>
                      <a:pt x="8721" y="26098"/>
                      <a:pt x="9193" y="25436"/>
                    </a:cubicBezTo>
                    <a:cubicBezTo>
                      <a:pt x="9624" y="24817"/>
                      <a:pt x="10045" y="24238"/>
                      <a:pt x="11221" y="23839"/>
                    </a:cubicBezTo>
                    <a:cubicBezTo>
                      <a:pt x="11865" y="23588"/>
                      <a:pt x="12395" y="23515"/>
                      <a:pt x="12873" y="23515"/>
                    </a:cubicBezTo>
                    <a:cubicBezTo>
                      <a:pt x="13213" y="23515"/>
                      <a:pt x="13527" y="23552"/>
                      <a:pt x="13837" y="23587"/>
                    </a:cubicBezTo>
                    <a:cubicBezTo>
                      <a:pt x="14149" y="23624"/>
                      <a:pt x="14455" y="23660"/>
                      <a:pt x="14776" y="23660"/>
                    </a:cubicBezTo>
                    <a:cubicBezTo>
                      <a:pt x="15374" y="23660"/>
                      <a:pt x="16026" y="23533"/>
                      <a:pt x="16874" y="23041"/>
                    </a:cubicBezTo>
                    <a:cubicBezTo>
                      <a:pt x="18093" y="22263"/>
                      <a:pt x="18460" y="21507"/>
                      <a:pt x="18817" y="20782"/>
                    </a:cubicBezTo>
                    <a:cubicBezTo>
                      <a:pt x="19143" y="20099"/>
                      <a:pt x="19459" y="19447"/>
                      <a:pt x="20456" y="18723"/>
                    </a:cubicBezTo>
                    <a:cubicBezTo>
                      <a:pt x="21360" y="17997"/>
                      <a:pt x="22022" y="17829"/>
                      <a:pt x="22653" y="17661"/>
                    </a:cubicBezTo>
                    <a:cubicBezTo>
                      <a:pt x="23419" y="17462"/>
                      <a:pt x="24145" y="17273"/>
                      <a:pt x="25174" y="16159"/>
                    </a:cubicBezTo>
                    <a:cubicBezTo>
                      <a:pt x="26109" y="15045"/>
                      <a:pt x="26351" y="14257"/>
                      <a:pt x="26582" y="13490"/>
                    </a:cubicBezTo>
                    <a:cubicBezTo>
                      <a:pt x="26781" y="12807"/>
                      <a:pt x="26991" y="12093"/>
                      <a:pt x="27738" y="11105"/>
                    </a:cubicBezTo>
                    <a:cubicBezTo>
                      <a:pt x="28378" y="10149"/>
                      <a:pt x="28852" y="9750"/>
                      <a:pt x="29314" y="9361"/>
                    </a:cubicBezTo>
                    <a:cubicBezTo>
                      <a:pt x="29891" y="8888"/>
                      <a:pt x="30438" y="8436"/>
                      <a:pt x="31110" y="7007"/>
                    </a:cubicBezTo>
                    <a:cubicBezTo>
                      <a:pt x="31698" y="5589"/>
                      <a:pt x="31888" y="4486"/>
                      <a:pt x="32077" y="3320"/>
                    </a:cubicBezTo>
                    <a:cubicBezTo>
                      <a:pt x="32245" y="2384"/>
                      <a:pt x="32403" y="1408"/>
                      <a:pt x="32802" y="241"/>
                    </a:cubicBezTo>
                    <a:cubicBezTo>
                      <a:pt x="32823" y="189"/>
                      <a:pt x="32812" y="126"/>
                      <a:pt x="32781" y="84"/>
                    </a:cubicBezTo>
                    <a:cubicBezTo>
                      <a:pt x="32739" y="42"/>
                      <a:pt x="32686" y="21"/>
                      <a:pt x="32634" y="21"/>
                    </a:cubicBezTo>
                    <a:cubicBezTo>
                      <a:pt x="32052" y="85"/>
                      <a:pt x="31525" y="107"/>
                      <a:pt x="31030" y="107"/>
                    </a:cubicBezTo>
                    <a:cubicBezTo>
                      <a:pt x="30479" y="107"/>
                      <a:pt x="29969" y="80"/>
                      <a:pt x="29471" y="52"/>
                    </a:cubicBezTo>
                    <a:cubicBezTo>
                      <a:pt x="28971" y="25"/>
                      <a:pt x="28484" y="1"/>
                      <a:pt x="27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4" name="Google Shape;2214;p77"/>
            <p:cNvGrpSpPr/>
            <p:nvPr/>
          </p:nvGrpSpPr>
          <p:grpSpPr>
            <a:xfrm>
              <a:off x="902782" y="2270699"/>
              <a:ext cx="1773516" cy="1244476"/>
              <a:chOff x="1030114" y="2391922"/>
              <a:chExt cx="1645191" cy="1154430"/>
            </a:xfrm>
          </p:grpSpPr>
          <p:sp>
            <p:nvSpPr>
              <p:cNvPr id="2215" name="Google Shape;2215;p77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77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77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77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77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77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77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77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77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77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5" name="Google Shape;2225;p77"/>
            <p:cNvGrpSpPr/>
            <p:nvPr/>
          </p:nvGrpSpPr>
          <p:grpSpPr>
            <a:xfrm>
              <a:off x="1877012" y="2809192"/>
              <a:ext cx="1201306" cy="1291710"/>
              <a:chOff x="2342231" y="2896027"/>
              <a:chExt cx="1114384" cy="1198247"/>
            </a:xfrm>
          </p:grpSpPr>
          <p:sp>
            <p:nvSpPr>
              <p:cNvPr id="2226" name="Google Shape;2226;p77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77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77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77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77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77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77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77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77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77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77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77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77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77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77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77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77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77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77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77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77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77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77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77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77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77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77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77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7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7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7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7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7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7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7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7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7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7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77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77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7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77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77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77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77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77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77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77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77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77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77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77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77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77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77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77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77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77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77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77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77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77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77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77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77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77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77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77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77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77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6" name="Google Shape;2296;p77"/>
            <p:cNvGrpSpPr/>
            <p:nvPr/>
          </p:nvGrpSpPr>
          <p:grpSpPr>
            <a:xfrm>
              <a:off x="956483" y="1401035"/>
              <a:ext cx="1511486" cy="954603"/>
              <a:chOff x="4361525" y="543750"/>
              <a:chExt cx="1106100" cy="698575"/>
            </a:xfrm>
          </p:grpSpPr>
          <p:sp>
            <p:nvSpPr>
              <p:cNvPr id="2297" name="Google Shape;2297;p77"/>
              <p:cNvSpPr/>
              <p:nvPr/>
            </p:nvSpPr>
            <p:spPr>
              <a:xfrm>
                <a:off x="4720325" y="586600"/>
                <a:ext cx="739425" cy="6557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6229" extrusionOk="0">
                    <a:moveTo>
                      <a:pt x="20500" y="1"/>
                    </a:moveTo>
                    <a:cubicBezTo>
                      <a:pt x="20247" y="1"/>
                      <a:pt x="19990" y="33"/>
                      <a:pt x="19732" y="98"/>
                    </a:cubicBezTo>
                    <a:lnTo>
                      <a:pt x="2364" y="4574"/>
                    </a:lnTo>
                    <a:cubicBezTo>
                      <a:pt x="1587" y="4774"/>
                      <a:pt x="935" y="5267"/>
                      <a:pt x="526" y="5961"/>
                    </a:cubicBezTo>
                    <a:cubicBezTo>
                      <a:pt x="116" y="6654"/>
                      <a:pt x="1" y="7464"/>
                      <a:pt x="200" y="8241"/>
                    </a:cubicBezTo>
                    <a:lnTo>
                      <a:pt x="4235" y="23896"/>
                    </a:lnTo>
                    <a:lnTo>
                      <a:pt x="6021" y="24401"/>
                    </a:lnTo>
                    <a:lnTo>
                      <a:pt x="6021" y="24401"/>
                    </a:lnTo>
                    <a:lnTo>
                      <a:pt x="1923" y="8514"/>
                    </a:lnTo>
                    <a:cubicBezTo>
                      <a:pt x="1640" y="7401"/>
                      <a:pt x="2322" y="6234"/>
                      <a:pt x="3447" y="5951"/>
                    </a:cubicBezTo>
                    <a:lnTo>
                      <a:pt x="19448" y="1821"/>
                    </a:lnTo>
                    <a:cubicBezTo>
                      <a:pt x="19620" y="1778"/>
                      <a:pt x="19793" y="1757"/>
                      <a:pt x="19963" y="1757"/>
                    </a:cubicBezTo>
                    <a:cubicBezTo>
                      <a:pt x="20906" y="1757"/>
                      <a:pt x="21774" y="2392"/>
                      <a:pt x="22023" y="3345"/>
                    </a:cubicBezTo>
                    <a:lnTo>
                      <a:pt x="27917" y="26229"/>
                    </a:lnTo>
                    <a:lnTo>
                      <a:pt x="29577" y="26229"/>
                    </a:lnTo>
                    <a:lnTo>
                      <a:pt x="23399" y="2262"/>
                    </a:lnTo>
                    <a:cubicBezTo>
                      <a:pt x="23126" y="1181"/>
                      <a:pt x="22296" y="392"/>
                      <a:pt x="21297" y="109"/>
                    </a:cubicBezTo>
                    <a:cubicBezTo>
                      <a:pt x="21041" y="38"/>
                      <a:pt x="20774" y="1"/>
                      <a:pt x="205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77"/>
              <p:cNvSpPr/>
              <p:nvPr/>
            </p:nvSpPr>
            <p:spPr>
              <a:xfrm>
                <a:off x="4712175" y="578850"/>
                <a:ext cx="755450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30218" h="26539" extrusionOk="0">
                    <a:moveTo>
                      <a:pt x="20803" y="0"/>
                    </a:moveTo>
                    <a:cubicBezTo>
                      <a:pt x="20533" y="0"/>
                      <a:pt x="20258" y="34"/>
                      <a:pt x="19984" y="104"/>
                    </a:cubicBezTo>
                    <a:lnTo>
                      <a:pt x="2606" y="4580"/>
                    </a:lnTo>
                    <a:cubicBezTo>
                      <a:pt x="1756" y="4800"/>
                      <a:pt x="1041" y="5346"/>
                      <a:pt x="589" y="6114"/>
                    </a:cubicBezTo>
                    <a:cubicBezTo>
                      <a:pt x="127" y="6880"/>
                      <a:pt x="1" y="7774"/>
                      <a:pt x="222" y="8624"/>
                    </a:cubicBezTo>
                    <a:lnTo>
                      <a:pt x="4214" y="24111"/>
                    </a:lnTo>
                    <a:lnTo>
                      <a:pt x="4382" y="24153"/>
                    </a:lnTo>
                    <a:lnTo>
                      <a:pt x="4561" y="24206"/>
                    </a:lnTo>
                    <a:lnTo>
                      <a:pt x="526" y="8551"/>
                    </a:lnTo>
                    <a:cubicBezTo>
                      <a:pt x="327" y="7774"/>
                      <a:pt x="442" y="6964"/>
                      <a:pt x="852" y="6271"/>
                    </a:cubicBezTo>
                    <a:cubicBezTo>
                      <a:pt x="1261" y="5577"/>
                      <a:pt x="1913" y="5084"/>
                      <a:pt x="2690" y="4884"/>
                    </a:cubicBezTo>
                    <a:lnTo>
                      <a:pt x="20058" y="408"/>
                    </a:lnTo>
                    <a:cubicBezTo>
                      <a:pt x="20316" y="343"/>
                      <a:pt x="20573" y="311"/>
                      <a:pt x="20826" y="311"/>
                    </a:cubicBezTo>
                    <a:cubicBezTo>
                      <a:pt x="21100" y="311"/>
                      <a:pt x="21367" y="348"/>
                      <a:pt x="21623" y="419"/>
                    </a:cubicBezTo>
                    <a:cubicBezTo>
                      <a:pt x="22622" y="702"/>
                      <a:pt x="23452" y="1491"/>
                      <a:pt x="23725" y="2572"/>
                    </a:cubicBezTo>
                    <a:lnTo>
                      <a:pt x="29903" y="26539"/>
                    </a:lnTo>
                    <a:lnTo>
                      <a:pt x="30218" y="26539"/>
                    </a:lnTo>
                    <a:lnTo>
                      <a:pt x="24030" y="2488"/>
                    </a:lnTo>
                    <a:cubicBezTo>
                      <a:pt x="23639" y="997"/>
                      <a:pt x="22280" y="0"/>
                      <a:pt x="20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77"/>
              <p:cNvSpPr/>
              <p:nvPr/>
            </p:nvSpPr>
            <p:spPr>
              <a:xfrm>
                <a:off x="4761300" y="630525"/>
                <a:ext cx="656950" cy="611800"/>
              </a:xfrm>
              <a:custGeom>
                <a:avLst/>
                <a:gdLst/>
                <a:ahLst/>
                <a:cxnLst/>
                <a:rect l="l" t="t" r="r" b="b"/>
                <a:pathLst>
                  <a:path w="26278" h="24472" extrusionOk="0">
                    <a:moveTo>
                      <a:pt x="18324" y="0"/>
                    </a:moveTo>
                    <a:cubicBezTo>
                      <a:pt x="18154" y="0"/>
                      <a:pt x="17981" y="21"/>
                      <a:pt x="17809" y="64"/>
                    </a:cubicBezTo>
                    <a:lnTo>
                      <a:pt x="1808" y="4194"/>
                    </a:lnTo>
                    <a:cubicBezTo>
                      <a:pt x="683" y="4477"/>
                      <a:pt x="1" y="5644"/>
                      <a:pt x="284" y="6757"/>
                    </a:cubicBezTo>
                    <a:lnTo>
                      <a:pt x="4382" y="22644"/>
                    </a:lnTo>
                    <a:lnTo>
                      <a:pt x="6735" y="23305"/>
                    </a:lnTo>
                    <a:lnTo>
                      <a:pt x="3121" y="9300"/>
                    </a:lnTo>
                    <a:cubicBezTo>
                      <a:pt x="4813" y="8869"/>
                      <a:pt x="5832" y="7136"/>
                      <a:pt x="5401" y="5444"/>
                    </a:cubicBezTo>
                    <a:lnTo>
                      <a:pt x="15278" y="2901"/>
                    </a:lnTo>
                    <a:cubicBezTo>
                      <a:pt x="15641" y="4331"/>
                      <a:pt x="16936" y="5280"/>
                      <a:pt x="18349" y="5280"/>
                    </a:cubicBezTo>
                    <a:cubicBezTo>
                      <a:pt x="18608" y="5280"/>
                      <a:pt x="18871" y="5248"/>
                      <a:pt x="19133" y="5181"/>
                    </a:cubicBezTo>
                    <a:lnTo>
                      <a:pt x="24103" y="24472"/>
                    </a:lnTo>
                    <a:lnTo>
                      <a:pt x="26278" y="24472"/>
                    </a:lnTo>
                    <a:lnTo>
                      <a:pt x="20384" y="1588"/>
                    </a:lnTo>
                    <a:cubicBezTo>
                      <a:pt x="20135" y="635"/>
                      <a:pt x="19267" y="0"/>
                      <a:pt x="18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77"/>
              <p:cNvSpPr/>
              <p:nvPr/>
            </p:nvSpPr>
            <p:spPr>
              <a:xfrm>
                <a:off x="5036825" y="1140850"/>
                <a:ext cx="206500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059" extrusionOk="0">
                    <a:moveTo>
                      <a:pt x="5202" y="0"/>
                    </a:moveTo>
                    <a:cubicBezTo>
                      <a:pt x="5065" y="0"/>
                      <a:pt x="4925" y="18"/>
                      <a:pt x="4782" y="55"/>
                    </a:cubicBezTo>
                    <a:cubicBezTo>
                      <a:pt x="2807" y="560"/>
                      <a:pt x="4162" y="3354"/>
                      <a:pt x="3164" y="3607"/>
                    </a:cubicBezTo>
                    <a:cubicBezTo>
                      <a:pt x="3121" y="3618"/>
                      <a:pt x="3079" y="3624"/>
                      <a:pt x="3039" y="3624"/>
                    </a:cubicBezTo>
                    <a:cubicBezTo>
                      <a:pt x="2785" y="3624"/>
                      <a:pt x="2591" y="3398"/>
                      <a:pt x="2491" y="3008"/>
                    </a:cubicBezTo>
                    <a:cubicBezTo>
                      <a:pt x="2344" y="2430"/>
                      <a:pt x="2459" y="1484"/>
                      <a:pt x="2817" y="781"/>
                    </a:cubicBezTo>
                    <a:lnTo>
                      <a:pt x="1577" y="507"/>
                    </a:lnTo>
                    <a:cubicBezTo>
                      <a:pt x="1294" y="1127"/>
                      <a:pt x="1168" y="1894"/>
                      <a:pt x="1241" y="2640"/>
                    </a:cubicBezTo>
                    <a:lnTo>
                      <a:pt x="1" y="2955"/>
                    </a:lnTo>
                    <a:lnTo>
                      <a:pt x="274" y="4006"/>
                    </a:lnTo>
                    <a:lnTo>
                      <a:pt x="1472" y="3702"/>
                    </a:lnTo>
                    <a:cubicBezTo>
                      <a:pt x="1525" y="3828"/>
                      <a:pt x="1577" y="3943"/>
                      <a:pt x="1640" y="4059"/>
                    </a:cubicBezTo>
                    <a:lnTo>
                      <a:pt x="4719" y="4059"/>
                    </a:lnTo>
                    <a:cubicBezTo>
                      <a:pt x="5034" y="3039"/>
                      <a:pt x="4635" y="1673"/>
                      <a:pt x="5296" y="1505"/>
                    </a:cubicBezTo>
                    <a:cubicBezTo>
                      <a:pt x="5329" y="1498"/>
                      <a:pt x="5360" y="1494"/>
                      <a:pt x="5390" y="1494"/>
                    </a:cubicBezTo>
                    <a:cubicBezTo>
                      <a:pt x="5613" y="1494"/>
                      <a:pt x="5771" y="1696"/>
                      <a:pt x="5864" y="2020"/>
                    </a:cubicBezTo>
                    <a:cubicBezTo>
                      <a:pt x="5980" y="2472"/>
                      <a:pt x="5927" y="3270"/>
                      <a:pt x="5738" y="3954"/>
                    </a:cubicBezTo>
                    <a:lnTo>
                      <a:pt x="6263" y="4059"/>
                    </a:lnTo>
                    <a:lnTo>
                      <a:pt x="7019" y="4059"/>
                    </a:lnTo>
                    <a:cubicBezTo>
                      <a:pt x="7177" y="3522"/>
                      <a:pt x="7219" y="2871"/>
                      <a:pt x="7124" y="2241"/>
                    </a:cubicBezTo>
                    <a:lnTo>
                      <a:pt x="8259" y="1946"/>
                    </a:lnTo>
                    <a:lnTo>
                      <a:pt x="7997" y="896"/>
                    </a:lnTo>
                    <a:lnTo>
                      <a:pt x="6809" y="1201"/>
                    </a:lnTo>
                    <a:cubicBezTo>
                      <a:pt x="6451" y="440"/>
                      <a:pt x="5875" y="0"/>
                      <a:pt x="5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77"/>
              <p:cNvSpPr/>
              <p:nvPr/>
            </p:nvSpPr>
            <p:spPr>
              <a:xfrm>
                <a:off x="4839300" y="703025"/>
                <a:ext cx="524600" cy="5393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1572" extrusionOk="0">
                    <a:moveTo>
                      <a:pt x="8770" y="4699"/>
                    </a:moveTo>
                    <a:cubicBezTo>
                      <a:pt x="9915" y="4699"/>
                      <a:pt x="10963" y="5471"/>
                      <a:pt x="11264" y="6631"/>
                    </a:cubicBezTo>
                    <a:cubicBezTo>
                      <a:pt x="11611" y="8007"/>
                      <a:pt x="10781" y="9415"/>
                      <a:pt x="9405" y="9772"/>
                    </a:cubicBezTo>
                    <a:cubicBezTo>
                      <a:pt x="9189" y="9828"/>
                      <a:pt x="8972" y="9855"/>
                      <a:pt x="8758" y="9855"/>
                    </a:cubicBezTo>
                    <a:cubicBezTo>
                      <a:pt x="7612" y="9855"/>
                      <a:pt x="6564" y="9082"/>
                      <a:pt x="6263" y="7913"/>
                    </a:cubicBezTo>
                    <a:cubicBezTo>
                      <a:pt x="5906" y="6536"/>
                      <a:pt x="6736" y="5128"/>
                      <a:pt x="8123" y="4782"/>
                    </a:cubicBezTo>
                    <a:cubicBezTo>
                      <a:pt x="8339" y="4726"/>
                      <a:pt x="8556" y="4699"/>
                      <a:pt x="8770" y="4699"/>
                    </a:cubicBezTo>
                    <a:close/>
                    <a:moveTo>
                      <a:pt x="12158" y="1"/>
                    </a:moveTo>
                    <a:lnTo>
                      <a:pt x="2281" y="2544"/>
                    </a:lnTo>
                    <a:cubicBezTo>
                      <a:pt x="2712" y="4236"/>
                      <a:pt x="1693" y="5969"/>
                      <a:pt x="1" y="6400"/>
                    </a:cubicBezTo>
                    <a:lnTo>
                      <a:pt x="3615" y="20405"/>
                    </a:lnTo>
                    <a:lnTo>
                      <a:pt x="4971" y="20794"/>
                    </a:lnTo>
                    <a:cubicBezTo>
                      <a:pt x="4530" y="17295"/>
                      <a:pt x="6746" y="13944"/>
                      <a:pt x="10245" y="13040"/>
                    </a:cubicBezTo>
                    <a:cubicBezTo>
                      <a:pt x="10844" y="12885"/>
                      <a:pt x="11444" y="12811"/>
                      <a:pt x="12034" y="12811"/>
                    </a:cubicBezTo>
                    <a:cubicBezTo>
                      <a:pt x="15197" y="12811"/>
                      <a:pt x="18079" y="14941"/>
                      <a:pt x="18903" y="18147"/>
                    </a:cubicBezTo>
                    <a:cubicBezTo>
                      <a:pt x="19207" y="19312"/>
                      <a:pt x="19197" y="20479"/>
                      <a:pt x="18934" y="21572"/>
                    </a:cubicBezTo>
                    <a:lnTo>
                      <a:pt x="20983" y="21572"/>
                    </a:lnTo>
                    <a:lnTo>
                      <a:pt x="16013" y="2281"/>
                    </a:lnTo>
                    <a:cubicBezTo>
                      <a:pt x="15751" y="2348"/>
                      <a:pt x="15488" y="2380"/>
                      <a:pt x="15229" y="2380"/>
                    </a:cubicBezTo>
                    <a:cubicBezTo>
                      <a:pt x="13816" y="2380"/>
                      <a:pt x="12521" y="1431"/>
                      <a:pt x="12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77"/>
              <p:cNvSpPr/>
              <p:nvPr/>
            </p:nvSpPr>
            <p:spPr>
              <a:xfrm>
                <a:off x="4952525" y="1023275"/>
                <a:ext cx="36697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8762" extrusionOk="0">
                    <a:moveTo>
                      <a:pt x="7505" y="1"/>
                    </a:moveTo>
                    <a:cubicBezTo>
                      <a:pt x="6915" y="1"/>
                      <a:pt x="6315" y="75"/>
                      <a:pt x="5716" y="230"/>
                    </a:cubicBezTo>
                    <a:cubicBezTo>
                      <a:pt x="2217" y="1134"/>
                      <a:pt x="1" y="4485"/>
                      <a:pt x="442" y="7984"/>
                    </a:cubicBezTo>
                    <a:lnTo>
                      <a:pt x="3174" y="8762"/>
                    </a:lnTo>
                    <a:lnTo>
                      <a:pt x="5012" y="8762"/>
                    </a:lnTo>
                    <a:cubicBezTo>
                      <a:pt x="4949" y="8646"/>
                      <a:pt x="4897" y="8531"/>
                      <a:pt x="4844" y="8405"/>
                    </a:cubicBezTo>
                    <a:lnTo>
                      <a:pt x="3646" y="8709"/>
                    </a:lnTo>
                    <a:lnTo>
                      <a:pt x="3373" y="7658"/>
                    </a:lnTo>
                    <a:lnTo>
                      <a:pt x="4613" y="7343"/>
                    </a:lnTo>
                    <a:cubicBezTo>
                      <a:pt x="4540" y="6597"/>
                      <a:pt x="4666" y="5830"/>
                      <a:pt x="4949" y="5210"/>
                    </a:cubicBezTo>
                    <a:lnTo>
                      <a:pt x="6189" y="5484"/>
                    </a:lnTo>
                    <a:cubicBezTo>
                      <a:pt x="5831" y="6187"/>
                      <a:pt x="5716" y="7133"/>
                      <a:pt x="5863" y="7711"/>
                    </a:cubicBezTo>
                    <a:cubicBezTo>
                      <a:pt x="5963" y="8101"/>
                      <a:pt x="6157" y="8327"/>
                      <a:pt x="6411" y="8327"/>
                    </a:cubicBezTo>
                    <a:cubicBezTo>
                      <a:pt x="6451" y="8327"/>
                      <a:pt x="6493" y="8321"/>
                      <a:pt x="6536" y="8310"/>
                    </a:cubicBezTo>
                    <a:cubicBezTo>
                      <a:pt x="7534" y="8057"/>
                      <a:pt x="6179" y="5263"/>
                      <a:pt x="8154" y="4758"/>
                    </a:cubicBezTo>
                    <a:cubicBezTo>
                      <a:pt x="8297" y="4721"/>
                      <a:pt x="8437" y="4703"/>
                      <a:pt x="8574" y="4703"/>
                    </a:cubicBezTo>
                    <a:cubicBezTo>
                      <a:pt x="9247" y="4703"/>
                      <a:pt x="9823" y="5143"/>
                      <a:pt x="10181" y="5904"/>
                    </a:cubicBezTo>
                    <a:lnTo>
                      <a:pt x="11369" y="5599"/>
                    </a:lnTo>
                    <a:lnTo>
                      <a:pt x="11631" y="6649"/>
                    </a:lnTo>
                    <a:lnTo>
                      <a:pt x="10496" y="6944"/>
                    </a:lnTo>
                    <a:cubicBezTo>
                      <a:pt x="10591" y="7574"/>
                      <a:pt x="10549" y="8225"/>
                      <a:pt x="10391" y="8762"/>
                    </a:cubicBezTo>
                    <a:lnTo>
                      <a:pt x="14405" y="8762"/>
                    </a:lnTo>
                    <a:cubicBezTo>
                      <a:pt x="14668" y="7669"/>
                      <a:pt x="14678" y="6502"/>
                      <a:pt x="14374" y="5337"/>
                    </a:cubicBezTo>
                    <a:cubicBezTo>
                      <a:pt x="13550" y="2131"/>
                      <a:pt x="10668" y="1"/>
                      <a:pt x="7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77"/>
              <p:cNvSpPr/>
              <p:nvPr/>
            </p:nvSpPr>
            <p:spPr>
              <a:xfrm>
                <a:off x="5152675" y="1178200"/>
                <a:ext cx="407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565" extrusionOk="0">
                    <a:moveTo>
                      <a:pt x="756" y="0"/>
                    </a:moveTo>
                    <a:cubicBezTo>
                      <a:pt x="726" y="0"/>
                      <a:pt x="695" y="4"/>
                      <a:pt x="662" y="11"/>
                    </a:cubicBezTo>
                    <a:cubicBezTo>
                      <a:pt x="1" y="179"/>
                      <a:pt x="400" y="1545"/>
                      <a:pt x="85" y="2565"/>
                    </a:cubicBezTo>
                    <a:lnTo>
                      <a:pt x="1629" y="2565"/>
                    </a:lnTo>
                    <a:lnTo>
                      <a:pt x="1104" y="2460"/>
                    </a:lnTo>
                    <a:cubicBezTo>
                      <a:pt x="1293" y="1776"/>
                      <a:pt x="1346" y="978"/>
                      <a:pt x="1230" y="526"/>
                    </a:cubicBezTo>
                    <a:cubicBezTo>
                      <a:pt x="1137" y="202"/>
                      <a:pt x="979" y="0"/>
                      <a:pt x="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77"/>
              <p:cNvSpPr/>
              <p:nvPr/>
            </p:nvSpPr>
            <p:spPr>
              <a:xfrm>
                <a:off x="4986925" y="820475"/>
                <a:ext cx="14267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5158" extrusionOk="0">
                    <a:moveTo>
                      <a:pt x="2865" y="1"/>
                    </a:moveTo>
                    <a:cubicBezTo>
                      <a:pt x="2651" y="1"/>
                      <a:pt x="2434" y="28"/>
                      <a:pt x="2218" y="84"/>
                    </a:cubicBezTo>
                    <a:cubicBezTo>
                      <a:pt x="831" y="430"/>
                      <a:pt x="1" y="1838"/>
                      <a:pt x="358" y="3215"/>
                    </a:cubicBezTo>
                    <a:cubicBezTo>
                      <a:pt x="659" y="4384"/>
                      <a:pt x="1707" y="5157"/>
                      <a:pt x="2853" y="5157"/>
                    </a:cubicBezTo>
                    <a:cubicBezTo>
                      <a:pt x="3067" y="5157"/>
                      <a:pt x="3284" y="5130"/>
                      <a:pt x="3500" y="5074"/>
                    </a:cubicBezTo>
                    <a:cubicBezTo>
                      <a:pt x="4876" y="4717"/>
                      <a:pt x="5706" y="3309"/>
                      <a:pt x="5359" y="1933"/>
                    </a:cubicBezTo>
                    <a:cubicBezTo>
                      <a:pt x="5058" y="773"/>
                      <a:pt x="4010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77"/>
              <p:cNvSpPr/>
              <p:nvPr/>
            </p:nvSpPr>
            <p:spPr>
              <a:xfrm>
                <a:off x="4546175" y="551525"/>
                <a:ext cx="825325" cy="690800"/>
              </a:xfrm>
              <a:custGeom>
                <a:avLst/>
                <a:gdLst/>
                <a:ahLst/>
                <a:cxnLst/>
                <a:rect l="l" t="t" r="r" b="b"/>
                <a:pathLst>
                  <a:path w="33013" h="27632" extrusionOk="0">
                    <a:moveTo>
                      <a:pt x="19703" y="1"/>
                    </a:moveTo>
                    <a:cubicBezTo>
                      <a:pt x="19323" y="1"/>
                      <a:pt x="18934" y="76"/>
                      <a:pt x="18555" y="230"/>
                    </a:cubicBezTo>
                    <a:lnTo>
                      <a:pt x="1955" y="7017"/>
                    </a:lnTo>
                    <a:cubicBezTo>
                      <a:pt x="1209" y="7322"/>
                      <a:pt x="631" y="7889"/>
                      <a:pt x="326" y="8636"/>
                    </a:cubicBezTo>
                    <a:cubicBezTo>
                      <a:pt x="11" y="9381"/>
                      <a:pt x="0" y="10201"/>
                      <a:pt x="305" y="10936"/>
                    </a:cubicBezTo>
                    <a:lnTo>
                      <a:pt x="6430" y="25909"/>
                    </a:lnTo>
                    <a:lnTo>
                      <a:pt x="8270" y="26171"/>
                    </a:lnTo>
                    <a:lnTo>
                      <a:pt x="2060" y="10989"/>
                    </a:lnTo>
                    <a:cubicBezTo>
                      <a:pt x="1618" y="9906"/>
                      <a:pt x="2134" y="8678"/>
                      <a:pt x="3215" y="8236"/>
                    </a:cubicBezTo>
                    <a:lnTo>
                      <a:pt x="18513" y="1974"/>
                    </a:lnTo>
                    <a:cubicBezTo>
                      <a:pt x="18770" y="1871"/>
                      <a:pt x="19036" y="1822"/>
                      <a:pt x="19299" y="1822"/>
                    </a:cubicBezTo>
                    <a:cubicBezTo>
                      <a:pt x="20133" y="1822"/>
                      <a:pt x="20930" y="2315"/>
                      <a:pt x="21266" y="3130"/>
                    </a:cubicBezTo>
                    <a:lnTo>
                      <a:pt x="31279" y="27632"/>
                    </a:lnTo>
                    <a:lnTo>
                      <a:pt x="33012" y="27632"/>
                    </a:lnTo>
                    <a:lnTo>
                      <a:pt x="22485" y="1869"/>
                    </a:lnTo>
                    <a:cubicBezTo>
                      <a:pt x="22064" y="850"/>
                      <a:pt x="21140" y="177"/>
                      <a:pt x="20110" y="30"/>
                    </a:cubicBezTo>
                    <a:cubicBezTo>
                      <a:pt x="19976" y="11"/>
                      <a:pt x="19840" y="1"/>
                      <a:pt x="19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77"/>
              <p:cNvSpPr/>
              <p:nvPr/>
            </p:nvSpPr>
            <p:spPr>
              <a:xfrm>
                <a:off x="4538300" y="543750"/>
                <a:ext cx="841600" cy="698575"/>
              </a:xfrm>
              <a:custGeom>
                <a:avLst/>
                <a:gdLst/>
                <a:ahLst/>
                <a:cxnLst/>
                <a:rect l="l" t="t" r="r" b="b"/>
                <a:pathLst>
                  <a:path w="33664" h="27943" extrusionOk="0">
                    <a:moveTo>
                      <a:pt x="20004" y="0"/>
                    </a:moveTo>
                    <a:cubicBezTo>
                      <a:pt x="19587" y="0"/>
                      <a:pt x="19164" y="79"/>
                      <a:pt x="18755" y="247"/>
                    </a:cubicBezTo>
                    <a:lnTo>
                      <a:pt x="2154" y="7044"/>
                    </a:lnTo>
                    <a:cubicBezTo>
                      <a:pt x="1335" y="7371"/>
                      <a:pt x="694" y="8011"/>
                      <a:pt x="347" y="8831"/>
                    </a:cubicBezTo>
                    <a:cubicBezTo>
                      <a:pt x="11" y="9650"/>
                      <a:pt x="0" y="10554"/>
                      <a:pt x="336" y="11373"/>
                    </a:cubicBezTo>
                    <a:lnTo>
                      <a:pt x="6388" y="26167"/>
                    </a:lnTo>
                    <a:lnTo>
                      <a:pt x="6567" y="26199"/>
                    </a:lnTo>
                    <a:lnTo>
                      <a:pt x="6745" y="26220"/>
                    </a:lnTo>
                    <a:lnTo>
                      <a:pt x="6745" y="26220"/>
                    </a:lnTo>
                    <a:lnTo>
                      <a:pt x="620" y="11247"/>
                    </a:lnTo>
                    <a:cubicBezTo>
                      <a:pt x="315" y="10512"/>
                      <a:pt x="326" y="9692"/>
                      <a:pt x="641" y="8947"/>
                    </a:cubicBezTo>
                    <a:cubicBezTo>
                      <a:pt x="946" y="8200"/>
                      <a:pt x="1524" y="7633"/>
                      <a:pt x="2270" y="7328"/>
                    </a:cubicBezTo>
                    <a:lnTo>
                      <a:pt x="18870" y="541"/>
                    </a:lnTo>
                    <a:cubicBezTo>
                      <a:pt x="19249" y="387"/>
                      <a:pt x="19638" y="312"/>
                      <a:pt x="20018" y="312"/>
                    </a:cubicBezTo>
                    <a:cubicBezTo>
                      <a:pt x="20155" y="312"/>
                      <a:pt x="20291" y="322"/>
                      <a:pt x="20425" y="341"/>
                    </a:cubicBezTo>
                    <a:cubicBezTo>
                      <a:pt x="21455" y="488"/>
                      <a:pt x="22379" y="1161"/>
                      <a:pt x="22800" y="2180"/>
                    </a:cubicBezTo>
                    <a:lnTo>
                      <a:pt x="33327" y="27943"/>
                    </a:lnTo>
                    <a:lnTo>
                      <a:pt x="33664" y="27943"/>
                    </a:lnTo>
                    <a:lnTo>
                      <a:pt x="23084" y="2064"/>
                    </a:lnTo>
                    <a:cubicBezTo>
                      <a:pt x="22558" y="781"/>
                      <a:pt x="21312" y="0"/>
                      <a:pt x="20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77"/>
              <p:cNvSpPr/>
              <p:nvPr/>
            </p:nvSpPr>
            <p:spPr>
              <a:xfrm>
                <a:off x="4586625" y="597050"/>
                <a:ext cx="741550" cy="645275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25811" extrusionOk="0">
                    <a:moveTo>
                      <a:pt x="17681" y="1"/>
                    </a:moveTo>
                    <a:cubicBezTo>
                      <a:pt x="17418" y="1"/>
                      <a:pt x="17152" y="50"/>
                      <a:pt x="16895" y="153"/>
                    </a:cubicBezTo>
                    <a:lnTo>
                      <a:pt x="1597" y="6415"/>
                    </a:lnTo>
                    <a:cubicBezTo>
                      <a:pt x="516" y="6857"/>
                      <a:pt x="0" y="8085"/>
                      <a:pt x="442" y="9168"/>
                    </a:cubicBezTo>
                    <a:lnTo>
                      <a:pt x="6652" y="24350"/>
                    </a:lnTo>
                    <a:lnTo>
                      <a:pt x="9068" y="24686"/>
                    </a:lnTo>
                    <a:lnTo>
                      <a:pt x="3594" y="11300"/>
                    </a:lnTo>
                    <a:cubicBezTo>
                      <a:pt x="5212" y="10639"/>
                      <a:pt x="5989" y="8790"/>
                      <a:pt x="5328" y="7172"/>
                    </a:cubicBezTo>
                    <a:lnTo>
                      <a:pt x="14763" y="3305"/>
                    </a:lnTo>
                    <a:cubicBezTo>
                      <a:pt x="15264" y="4531"/>
                      <a:pt x="16447" y="5275"/>
                      <a:pt x="17695" y="5275"/>
                    </a:cubicBezTo>
                    <a:cubicBezTo>
                      <a:pt x="18094" y="5275"/>
                      <a:pt x="18500" y="5199"/>
                      <a:pt x="18891" y="5038"/>
                    </a:cubicBezTo>
                    <a:lnTo>
                      <a:pt x="27381" y="25811"/>
                    </a:lnTo>
                    <a:lnTo>
                      <a:pt x="29661" y="25811"/>
                    </a:lnTo>
                    <a:lnTo>
                      <a:pt x="19648" y="1309"/>
                    </a:lnTo>
                    <a:cubicBezTo>
                      <a:pt x="19312" y="494"/>
                      <a:pt x="18515" y="1"/>
                      <a:pt x="17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77"/>
              <p:cNvSpPr/>
              <p:nvPr/>
            </p:nvSpPr>
            <p:spPr>
              <a:xfrm>
                <a:off x="4919675" y="1109900"/>
                <a:ext cx="20125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297" extrusionOk="0">
                    <a:moveTo>
                      <a:pt x="4963" y="0"/>
                    </a:moveTo>
                    <a:cubicBezTo>
                      <a:pt x="4762" y="0"/>
                      <a:pt x="4557" y="42"/>
                      <a:pt x="4351" y="127"/>
                    </a:cubicBezTo>
                    <a:cubicBezTo>
                      <a:pt x="2459" y="894"/>
                      <a:pt x="4172" y="3479"/>
                      <a:pt x="3227" y="3868"/>
                    </a:cubicBezTo>
                    <a:cubicBezTo>
                      <a:pt x="3166" y="3893"/>
                      <a:pt x="3107" y="3905"/>
                      <a:pt x="3050" y="3905"/>
                    </a:cubicBezTo>
                    <a:cubicBezTo>
                      <a:pt x="2821" y="3905"/>
                      <a:pt x="2624" y="3708"/>
                      <a:pt x="2480" y="3363"/>
                    </a:cubicBezTo>
                    <a:cubicBezTo>
                      <a:pt x="2260" y="2806"/>
                      <a:pt x="2239" y="1861"/>
                      <a:pt x="2491" y="1115"/>
                    </a:cubicBezTo>
                    <a:lnTo>
                      <a:pt x="1241" y="1010"/>
                    </a:lnTo>
                    <a:cubicBezTo>
                      <a:pt x="1031" y="1661"/>
                      <a:pt x="1010" y="2439"/>
                      <a:pt x="1189" y="3163"/>
                    </a:cubicBezTo>
                    <a:lnTo>
                      <a:pt x="1" y="3647"/>
                    </a:lnTo>
                    <a:lnTo>
                      <a:pt x="411" y="4655"/>
                    </a:lnTo>
                    <a:lnTo>
                      <a:pt x="1567" y="4183"/>
                    </a:lnTo>
                    <a:cubicBezTo>
                      <a:pt x="1777" y="4582"/>
                      <a:pt x="2050" y="4897"/>
                      <a:pt x="2354" y="5108"/>
                    </a:cubicBezTo>
                    <a:lnTo>
                      <a:pt x="3699" y="5297"/>
                    </a:lnTo>
                    <a:lnTo>
                      <a:pt x="3804" y="5297"/>
                    </a:lnTo>
                    <a:cubicBezTo>
                      <a:pt x="3825" y="5286"/>
                      <a:pt x="3857" y="5276"/>
                      <a:pt x="3878" y="5265"/>
                    </a:cubicBezTo>
                    <a:cubicBezTo>
                      <a:pt x="5812" y="4477"/>
                      <a:pt x="4130" y="1872"/>
                      <a:pt x="5055" y="1503"/>
                    </a:cubicBezTo>
                    <a:cubicBezTo>
                      <a:pt x="5105" y="1480"/>
                      <a:pt x="5154" y="1470"/>
                      <a:pt x="5202" y="1470"/>
                    </a:cubicBezTo>
                    <a:cubicBezTo>
                      <a:pt x="5395" y="1470"/>
                      <a:pt x="5565" y="1646"/>
                      <a:pt x="5675" y="1924"/>
                    </a:cubicBezTo>
                    <a:cubicBezTo>
                      <a:pt x="5854" y="2355"/>
                      <a:pt x="5917" y="3163"/>
                      <a:pt x="5822" y="3857"/>
                    </a:cubicBezTo>
                    <a:lnTo>
                      <a:pt x="7093" y="3941"/>
                    </a:lnTo>
                    <a:cubicBezTo>
                      <a:pt x="7198" y="3353"/>
                      <a:pt x="7156" y="2649"/>
                      <a:pt x="6967" y="1977"/>
                    </a:cubicBezTo>
                    <a:lnTo>
                      <a:pt x="8049" y="1535"/>
                    </a:lnTo>
                    <a:lnTo>
                      <a:pt x="7640" y="527"/>
                    </a:lnTo>
                    <a:lnTo>
                      <a:pt x="6515" y="989"/>
                    </a:lnTo>
                    <a:cubicBezTo>
                      <a:pt x="6100" y="354"/>
                      <a:pt x="5551" y="0"/>
                      <a:pt x="4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77"/>
              <p:cNvSpPr/>
              <p:nvPr/>
            </p:nvSpPr>
            <p:spPr>
              <a:xfrm>
                <a:off x="4676450" y="679675"/>
                <a:ext cx="594700" cy="562650"/>
              </a:xfrm>
              <a:custGeom>
                <a:avLst/>
                <a:gdLst/>
                <a:ahLst/>
                <a:cxnLst/>
                <a:rect l="l" t="t" r="r" b="b"/>
                <a:pathLst>
                  <a:path w="23788" h="22506" extrusionOk="0">
                    <a:moveTo>
                      <a:pt x="8804" y="5088"/>
                    </a:moveTo>
                    <a:cubicBezTo>
                      <a:pt x="9818" y="5088"/>
                      <a:pt x="10775" y="5692"/>
                      <a:pt x="11180" y="6693"/>
                    </a:cubicBezTo>
                    <a:cubicBezTo>
                      <a:pt x="11726" y="8006"/>
                      <a:pt x="11096" y="9519"/>
                      <a:pt x="9772" y="10055"/>
                    </a:cubicBezTo>
                    <a:cubicBezTo>
                      <a:pt x="9452" y="10185"/>
                      <a:pt x="9121" y="10246"/>
                      <a:pt x="8796" y="10246"/>
                    </a:cubicBezTo>
                    <a:cubicBezTo>
                      <a:pt x="7778" y="10246"/>
                      <a:pt x="6816" y="9643"/>
                      <a:pt x="6410" y="8647"/>
                    </a:cubicBezTo>
                    <a:cubicBezTo>
                      <a:pt x="5874" y="7323"/>
                      <a:pt x="6505" y="5821"/>
                      <a:pt x="7818" y="5285"/>
                    </a:cubicBezTo>
                    <a:cubicBezTo>
                      <a:pt x="8141" y="5151"/>
                      <a:pt x="8475" y="5088"/>
                      <a:pt x="8804" y="5088"/>
                    </a:cubicBezTo>
                    <a:close/>
                    <a:moveTo>
                      <a:pt x="11170" y="0"/>
                    </a:moveTo>
                    <a:lnTo>
                      <a:pt x="1735" y="3867"/>
                    </a:lnTo>
                    <a:cubicBezTo>
                      <a:pt x="2396" y="5485"/>
                      <a:pt x="1619" y="7334"/>
                      <a:pt x="1" y="7995"/>
                    </a:cubicBezTo>
                    <a:lnTo>
                      <a:pt x="5475" y="21381"/>
                    </a:lnTo>
                    <a:lnTo>
                      <a:pt x="6872" y="21581"/>
                    </a:lnTo>
                    <a:cubicBezTo>
                      <a:pt x="5958" y="18177"/>
                      <a:pt x="7703" y="14542"/>
                      <a:pt x="11054" y="13176"/>
                    </a:cubicBezTo>
                    <a:cubicBezTo>
                      <a:pt x="11933" y="12817"/>
                      <a:pt x="12842" y="12646"/>
                      <a:pt x="13737" y="12646"/>
                    </a:cubicBezTo>
                    <a:cubicBezTo>
                      <a:pt x="16535" y="12646"/>
                      <a:pt x="19190" y="14309"/>
                      <a:pt x="20321" y="17063"/>
                    </a:cubicBezTo>
                    <a:cubicBezTo>
                      <a:pt x="21056" y="18880"/>
                      <a:pt x="20993" y="20825"/>
                      <a:pt x="20290" y="22506"/>
                    </a:cubicBezTo>
                    <a:lnTo>
                      <a:pt x="23788" y="22506"/>
                    </a:lnTo>
                    <a:lnTo>
                      <a:pt x="15298" y="1733"/>
                    </a:lnTo>
                    <a:cubicBezTo>
                      <a:pt x="14907" y="1894"/>
                      <a:pt x="14501" y="1970"/>
                      <a:pt x="14102" y="1970"/>
                    </a:cubicBezTo>
                    <a:cubicBezTo>
                      <a:pt x="12854" y="1970"/>
                      <a:pt x="11671" y="1226"/>
                      <a:pt x="1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77"/>
              <p:cNvSpPr/>
              <p:nvPr/>
            </p:nvSpPr>
            <p:spPr>
              <a:xfrm>
                <a:off x="4825400" y="995825"/>
                <a:ext cx="3774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9860" extrusionOk="0">
                    <a:moveTo>
                      <a:pt x="7779" y="0"/>
                    </a:moveTo>
                    <a:cubicBezTo>
                      <a:pt x="6884" y="0"/>
                      <a:pt x="5975" y="171"/>
                      <a:pt x="5096" y="530"/>
                    </a:cubicBezTo>
                    <a:cubicBezTo>
                      <a:pt x="1745" y="1896"/>
                      <a:pt x="0" y="5531"/>
                      <a:pt x="914" y="8935"/>
                    </a:cubicBezTo>
                    <a:lnTo>
                      <a:pt x="6125" y="9671"/>
                    </a:lnTo>
                    <a:cubicBezTo>
                      <a:pt x="5821" y="9460"/>
                      <a:pt x="5548" y="9145"/>
                      <a:pt x="5338" y="8746"/>
                    </a:cubicBezTo>
                    <a:lnTo>
                      <a:pt x="4182" y="9218"/>
                    </a:lnTo>
                    <a:lnTo>
                      <a:pt x="3772" y="8210"/>
                    </a:lnTo>
                    <a:lnTo>
                      <a:pt x="4960" y="7726"/>
                    </a:lnTo>
                    <a:cubicBezTo>
                      <a:pt x="4781" y="7002"/>
                      <a:pt x="4802" y="6224"/>
                      <a:pt x="5012" y="5573"/>
                    </a:cubicBezTo>
                    <a:lnTo>
                      <a:pt x="6262" y="5678"/>
                    </a:lnTo>
                    <a:cubicBezTo>
                      <a:pt x="6010" y="6424"/>
                      <a:pt x="6031" y="7369"/>
                      <a:pt x="6251" y="7926"/>
                    </a:cubicBezTo>
                    <a:cubicBezTo>
                      <a:pt x="6395" y="8271"/>
                      <a:pt x="6592" y="8468"/>
                      <a:pt x="6821" y="8468"/>
                    </a:cubicBezTo>
                    <a:cubicBezTo>
                      <a:pt x="6878" y="8468"/>
                      <a:pt x="6937" y="8456"/>
                      <a:pt x="6998" y="8431"/>
                    </a:cubicBezTo>
                    <a:cubicBezTo>
                      <a:pt x="7943" y="8042"/>
                      <a:pt x="6230" y="5457"/>
                      <a:pt x="8122" y="4690"/>
                    </a:cubicBezTo>
                    <a:cubicBezTo>
                      <a:pt x="8328" y="4605"/>
                      <a:pt x="8533" y="4563"/>
                      <a:pt x="8734" y="4563"/>
                    </a:cubicBezTo>
                    <a:cubicBezTo>
                      <a:pt x="9322" y="4563"/>
                      <a:pt x="9871" y="4917"/>
                      <a:pt x="10286" y="5552"/>
                    </a:cubicBezTo>
                    <a:lnTo>
                      <a:pt x="11411" y="5090"/>
                    </a:lnTo>
                    <a:lnTo>
                      <a:pt x="11820" y="6098"/>
                    </a:lnTo>
                    <a:lnTo>
                      <a:pt x="10738" y="6540"/>
                    </a:lnTo>
                    <a:cubicBezTo>
                      <a:pt x="10927" y="7212"/>
                      <a:pt x="10969" y="7916"/>
                      <a:pt x="10864" y="8504"/>
                    </a:cubicBezTo>
                    <a:lnTo>
                      <a:pt x="9593" y="8420"/>
                    </a:lnTo>
                    <a:cubicBezTo>
                      <a:pt x="9688" y="7726"/>
                      <a:pt x="9625" y="6918"/>
                      <a:pt x="9446" y="6487"/>
                    </a:cubicBezTo>
                    <a:cubicBezTo>
                      <a:pt x="9336" y="6209"/>
                      <a:pt x="9166" y="6033"/>
                      <a:pt x="8973" y="6033"/>
                    </a:cubicBezTo>
                    <a:cubicBezTo>
                      <a:pt x="8925" y="6033"/>
                      <a:pt x="8876" y="6043"/>
                      <a:pt x="8826" y="6066"/>
                    </a:cubicBezTo>
                    <a:cubicBezTo>
                      <a:pt x="7901" y="6435"/>
                      <a:pt x="9583" y="9040"/>
                      <a:pt x="7649" y="9828"/>
                    </a:cubicBezTo>
                    <a:cubicBezTo>
                      <a:pt x="7628" y="9839"/>
                      <a:pt x="7596" y="9849"/>
                      <a:pt x="7575" y="9860"/>
                    </a:cubicBezTo>
                    <a:lnTo>
                      <a:pt x="14332" y="9860"/>
                    </a:lnTo>
                    <a:cubicBezTo>
                      <a:pt x="15035" y="8179"/>
                      <a:pt x="15098" y="6234"/>
                      <a:pt x="14363" y="4417"/>
                    </a:cubicBezTo>
                    <a:cubicBezTo>
                      <a:pt x="13232" y="1663"/>
                      <a:pt x="10577" y="0"/>
                      <a:pt x="77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77"/>
              <p:cNvSpPr/>
              <p:nvPr/>
            </p:nvSpPr>
            <p:spPr>
              <a:xfrm>
                <a:off x="4823300" y="806850"/>
                <a:ext cx="146325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60" extrusionOk="0">
                    <a:moveTo>
                      <a:pt x="2930" y="1"/>
                    </a:moveTo>
                    <a:cubicBezTo>
                      <a:pt x="2601" y="1"/>
                      <a:pt x="2267" y="64"/>
                      <a:pt x="1944" y="198"/>
                    </a:cubicBezTo>
                    <a:cubicBezTo>
                      <a:pt x="631" y="734"/>
                      <a:pt x="0" y="2236"/>
                      <a:pt x="536" y="3560"/>
                    </a:cubicBezTo>
                    <a:cubicBezTo>
                      <a:pt x="942" y="4556"/>
                      <a:pt x="1904" y="5159"/>
                      <a:pt x="2922" y="5159"/>
                    </a:cubicBezTo>
                    <a:cubicBezTo>
                      <a:pt x="3247" y="5159"/>
                      <a:pt x="3578" y="5098"/>
                      <a:pt x="3898" y="4968"/>
                    </a:cubicBezTo>
                    <a:cubicBezTo>
                      <a:pt x="5222" y="4432"/>
                      <a:pt x="5852" y="2919"/>
                      <a:pt x="5306" y="1606"/>
                    </a:cubicBezTo>
                    <a:cubicBezTo>
                      <a:pt x="4901" y="605"/>
                      <a:pt x="3944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77"/>
              <p:cNvSpPr/>
              <p:nvPr/>
            </p:nvSpPr>
            <p:spPr>
              <a:xfrm>
                <a:off x="4369400" y="553850"/>
                <a:ext cx="910175" cy="688475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27539" extrusionOk="0">
                    <a:moveTo>
                      <a:pt x="18608" y="0"/>
                    </a:moveTo>
                    <a:cubicBezTo>
                      <a:pt x="18093" y="0"/>
                      <a:pt x="17568" y="137"/>
                      <a:pt x="17095" y="410"/>
                    </a:cubicBezTo>
                    <a:lnTo>
                      <a:pt x="1598" y="9456"/>
                    </a:lnTo>
                    <a:cubicBezTo>
                      <a:pt x="904" y="9855"/>
                      <a:pt x="410" y="10507"/>
                      <a:pt x="211" y="11295"/>
                    </a:cubicBezTo>
                    <a:cubicBezTo>
                      <a:pt x="1" y="12073"/>
                      <a:pt x="106" y="12881"/>
                      <a:pt x="515" y="13575"/>
                    </a:cubicBezTo>
                    <a:lnTo>
                      <a:pt x="8658" y="27539"/>
                    </a:lnTo>
                    <a:lnTo>
                      <a:pt x="10518" y="27539"/>
                    </a:lnTo>
                    <a:lnTo>
                      <a:pt x="2259" y="13376"/>
                    </a:lnTo>
                    <a:cubicBezTo>
                      <a:pt x="1671" y="12367"/>
                      <a:pt x="2007" y="11074"/>
                      <a:pt x="3016" y="10486"/>
                    </a:cubicBezTo>
                    <a:lnTo>
                      <a:pt x="17295" y="2154"/>
                    </a:lnTo>
                    <a:cubicBezTo>
                      <a:pt x="17625" y="1959"/>
                      <a:pt x="17989" y="1867"/>
                      <a:pt x="18350" y="1867"/>
                    </a:cubicBezTo>
                    <a:cubicBezTo>
                      <a:pt x="19076" y="1867"/>
                      <a:pt x="19787" y="2243"/>
                      <a:pt x="20174" y="2911"/>
                    </a:cubicBezTo>
                    <a:lnTo>
                      <a:pt x="34547" y="27539"/>
                    </a:lnTo>
                    <a:lnTo>
                      <a:pt x="36406" y="27539"/>
                    </a:lnTo>
                    <a:lnTo>
                      <a:pt x="21213" y="1503"/>
                    </a:lnTo>
                    <a:cubicBezTo>
                      <a:pt x="20646" y="536"/>
                      <a:pt x="19637" y="0"/>
                      <a:pt x="18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77"/>
              <p:cNvSpPr/>
              <p:nvPr/>
            </p:nvSpPr>
            <p:spPr>
              <a:xfrm>
                <a:off x="4361525" y="546200"/>
                <a:ext cx="926975" cy="696125"/>
              </a:xfrm>
              <a:custGeom>
                <a:avLst/>
                <a:gdLst/>
                <a:ahLst/>
                <a:cxnLst/>
                <a:rect l="l" t="t" r="r" b="b"/>
                <a:pathLst>
                  <a:path w="37079" h="27845" extrusionOk="0">
                    <a:moveTo>
                      <a:pt x="18917" y="0"/>
                    </a:moveTo>
                    <a:cubicBezTo>
                      <a:pt x="18350" y="0"/>
                      <a:pt x="17776" y="146"/>
                      <a:pt x="17253" y="453"/>
                    </a:cubicBezTo>
                    <a:lnTo>
                      <a:pt x="1755" y="9489"/>
                    </a:lnTo>
                    <a:cubicBezTo>
                      <a:pt x="998" y="9941"/>
                      <a:pt x="452" y="10656"/>
                      <a:pt x="221" y="11517"/>
                    </a:cubicBezTo>
                    <a:cubicBezTo>
                      <a:pt x="1" y="12379"/>
                      <a:pt x="116" y="13271"/>
                      <a:pt x="557" y="14039"/>
                    </a:cubicBezTo>
                    <a:lnTo>
                      <a:pt x="8616" y="27845"/>
                    </a:lnTo>
                    <a:lnTo>
                      <a:pt x="8973" y="27845"/>
                    </a:lnTo>
                    <a:lnTo>
                      <a:pt x="830" y="13881"/>
                    </a:lnTo>
                    <a:cubicBezTo>
                      <a:pt x="421" y="13187"/>
                      <a:pt x="316" y="12379"/>
                      <a:pt x="526" y="11601"/>
                    </a:cubicBezTo>
                    <a:cubicBezTo>
                      <a:pt x="725" y="10813"/>
                      <a:pt x="1219" y="10161"/>
                      <a:pt x="1913" y="9762"/>
                    </a:cubicBezTo>
                    <a:lnTo>
                      <a:pt x="17410" y="716"/>
                    </a:lnTo>
                    <a:cubicBezTo>
                      <a:pt x="17883" y="443"/>
                      <a:pt x="18408" y="306"/>
                      <a:pt x="18923" y="306"/>
                    </a:cubicBezTo>
                    <a:cubicBezTo>
                      <a:pt x="19952" y="306"/>
                      <a:pt x="20961" y="842"/>
                      <a:pt x="21528" y="1809"/>
                    </a:cubicBezTo>
                    <a:lnTo>
                      <a:pt x="36721" y="27845"/>
                    </a:lnTo>
                    <a:lnTo>
                      <a:pt x="37078" y="27845"/>
                    </a:lnTo>
                    <a:lnTo>
                      <a:pt x="21791" y="1651"/>
                    </a:lnTo>
                    <a:cubicBezTo>
                      <a:pt x="21174" y="591"/>
                      <a:pt x="20059" y="0"/>
                      <a:pt x="189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77"/>
              <p:cNvSpPr/>
              <p:nvPr/>
            </p:nvSpPr>
            <p:spPr>
              <a:xfrm>
                <a:off x="4411150" y="600525"/>
                <a:ext cx="821925" cy="641800"/>
              </a:xfrm>
              <a:custGeom>
                <a:avLst/>
                <a:gdLst/>
                <a:ahLst/>
                <a:cxnLst/>
                <a:rect l="l" t="t" r="r" b="b"/>
                <a:pathLst>
                  <a:path w="32877" h="25672" extrusionOk="0">
                    <a:moveTo>
                      <a:pt x="16680" y="0"/>
                    </a:moveTo>
                    <a:cubicBezTo>
                      <a:pt x="16319" y="0"/>
                      <a:pt x="15955" y="92"/>
                      <a:pt x="15625" y="287"/>
                    </a:cubicBezTo>
                    <a:lnTo>
                      <a:pt x="1346" y="8619"/>
                    </a:lnTo>
                    <a:cubicBezTo>
                      <a:pt x="337" y="9207"/>
                      <a:pt x="1" y="10500"/>
                      <a:pt x="589" y="11509"/>
                    </a:cubicBezTo>
                    <a:lnTo>
                      <a:pt x="8848" y="25672"/>
                    </a:lnTo>
                    <a:lnTo>
                      <a:pt x="11296" y="25672"/>
                    </a:lnTo>
                    <a:lnTo>
                      <a:pt x="4004" y="13179"/>
                    </a:lnTo>
                    <a:cubicBezTo>
                      <a:pt x="5517" y="12296"/>
                      <a:pt x="6022" y="10353"/>
                      <a:pt x="5139" y="8850"/>
                    </a:cubicBezTo>
                    <a:lnTo>
                      <a:pt x="13954" y="3702"/>
                    </a:lnTo>
                    <a:cubicBezTo>
                      <a:pt x="14544" y="4713"/>
                      <a:pt x="15604" y="5279"/>
                      <a:pt x="16693" y="5279"/>
                    </a:cubicBezTo>
                    <a:cubicBezTo>
                      <a:pt x="17234" y="5279"/>
                      <a:pt x="17781" y="5140"/>
                      <a:pt x="18283" y="4847"/>
                    </a:cubicBezTo>
                    <a:lnTo>
                      <a:pt x="30428" y="25672"/>
                    </a:lnTo>
                    <a:lnTo>
                      <a:pt x="32877" y="25672"/>
                    </a:lnTo>
                    <a:lnTo>
                      <a:pt x="18504" y="1044"/>
                    </a:lnTo>
                    <a:cubicBezTo>
                      <a:pt x="18117" y="376"/>
                      <a:pt x="17406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77"/>
              <p:cNvSpPr/>
              <p:nvPr/>
            </p:nvSpPr>
            <p:spPr>
              <a:xfrm>
                <a:off x="4797025" y="1106475"/>
                <a:ext cx="1920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5434" extrusionOk="0">
                    <a:moveTo>
                      <a:pt x="4605" y="0"/>
                    </a:moveTo>
                    <a:cubicBezTo>
                      <a:pt x="4338" y="0"/>
                      <a:pt x="4071" y="72"/>
                      <a:pt x="3814" y="222"/>
                    </a:cubicBezTo>
                    <a:cubicBezTo>
                      <a:pt x="2049" y="1252"/>
                      <a:pt x="4108" y="3574"/>
                      <a:pt x="3226" y="4089"/>
                    </a:cubicBezTo>
                    <a:cubicBezTo>
                      <a:pt x="3152" y="4133"/>
                      <a:pt x="3077" y="4154"/>
                      <a:pt x="3003" y="4154"/>
                    </a:cubicBezTo>
                    <a:cubicBezTo>
                      <a:pt x="2794" y="4154"/>
                      <a:pt x="2588" y="3985"/>
                      <a:pt x="2417" y="3690"/>
                    </a:cubicBezTo>
                    <a:cubicBezTo>
                      <a:pt x="2112" y="3174"/>
                      <a:pt x="1965" y="2229"/>
                      <a:pt x="2112" y="1462"/>
                    </a:cubicBezTo>
                    <a:lnTo>
                      <a:pt x="2112" y="1462"/>
                    </a:lnTo>
                    <a:lnTo>
                      <a:pt x="851" y="1535"/>
                    </a:lnTo>
                    <a:cubicBezTo>
                      <a:pt x="746" y="2208"/>
                      <a:pt x="830" y="2985"/>
                      <a:pt x="1103" y="3679"/>
                    </a:cubicBezTo>
                    <a:lnTo>
                      <a:pt x="1" y="4320"/>
                    </a:lnTo>
                    <a:lnTo>
                      <a:pt x="547" y="5255"/>
                    </a:lnTo>
                    <a:lnTo>
                      <a:pt x="1619" y="4635"/>
                    </a:lnTo>
                    <a:cubicBezTo>
                      <a:pt x="1892" y="4992"/>
                      <a:pt x="2207" y="5266"/>
                      <a:pt x="2532" y="5434"/>
                    </a:cubicBezTo>
                    <a:lnTo>
                      <a:pt x="3972" y="5434"/>
                    </a:lnTo>
                    <a:cubicBezTo>
                      <a:pt x="4003" y="5413"/>
                      <a:pt x="4035" y="5402"/>
                      <a:pt x="4066" y="5381"/>
                    </a:cubicBezTo>
                    <a:cubicBezTo>
                      <a:pt x="5863" y="4330"/>
                      <a:pt x="3846" y="1988"/>
                      <a:pt x="4697" y="1483"/>
                    </a:cubicBezTo>
                    <a:cubicBezTo>
                      <a:pt x="4758" y="1449"/>
                      <a:pt x="4820" y="1432"/>
                      <a:pt x="4881" y="1432"/>
                    </a:cubicBezTo>
                    <a:cubicBezTo>
                      <a:pt x="5062" y="1432"/>
                      <a:pt x="5239" y="1576"/>
                      <a:pt x="5380" y="1819"/>
                    </a:cubicBezTo>
                    <a:cubicBezTo>
                      <a:pt x="5621" y="2229"/>
                      <a:pt x="5789" y="3006"/>
                      <a:pt x="5789" y="3721"/>
                    </a:cubicBezTo>
                    <a:lnTo>
                      <a:pt x="7061" y="3616"/>
                    </a:lnTo>
                    <a:cubicBezTo>
                      <a:pt x="7082" y="3027"/>
                      <a:pt x="6945" y="2324"/>
                      <a:pt x="6662" y="1693"/>
                    </a:cubicBezTo>
                    <a:lnTo>
                      <a:pt x="7681" y="1105"/>
                    </a:lnTo>
                    <a:lnTo>
                      <a:pt x="7134" y="159"/>
                    </a:lnTo>
                    <a:lnTo>
                      <a:pt x="6084" y="779"/>
                    </a:lnTo>
                    <a:cubicBezTo>
                      <a:pt x="5640" y="273"/>
                      <a:pt x="5123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77"/>
              <p:cNvSpPr/>
              <p:nvPr/>
            </p:nvSpPr>
            <p:spPr>
              <a:xfrm>
                <a:off x="4511250" y="693050"/>
                <a:ext cx="660625" cy="549275"/>
              </a:xfrm>
              <a:custGeom>
                <a:avLst/>
                <a:gdLst/>
                <a:ahLst/>
                <a:cxnLst/>
                <a:rect l="l" t="t" r="r" b="b"/>
                <a:pathLst>
                  <a:path w="26425" h="21971" extrusionOk="0">
                    <a:moveTo>
                      <a:pt x="8655" y="5347"/>
                    </a:moveTo>
                    <a:cubicBezTo>
                      <a:pt x="9544" y="5347"/>
                      <a:pt x="10410" y="5808"/>
                      <a:pt x="10895" y="6631"/>
                    </a:cubicBezTo>
                    <a:cubicBezTo>
                      <a:pt x="11610" y="7860"/>
                      <a:pt x="11201" y="9436"/>
                      <a:pt x="9961" y="10150"/>
                    </a:cubicBezTo>
                    <a:cubicBezTo>
                      <a:pt x="9551" y="10392"/>
                      <a:pt x="9104" y="10506"/>
                      <a:pt x="8662" y="10506"/>
                    </a:cubicBezTo>
                    <a:cubicBezTo>
                      <a:pt x="7777" y="10506"/>
                      <a:pt x="6917" y="10046"/>
                      <a:pt x="6441" y="9226"/>
                    </a:cubicBezTo>
                    <a:cubicBezTo>
                      <a:pt x="5716" y="7997"/>
                      <a:pt x="6136" y="6421"/>
                      <a:pt x="7365" y="5695"/>
                    </a:cubicBezTo>
                    <a:cubicBezTo>
                      <a:pt x="7772" y="5459"/>
                      <a:pt x="8216" y="5347"/>
                      <a:pt x="8655" y="5347"/>
                    </a:cubicBezTo>
                    <a:close/>
                    <a:moveTo>
                      <a:pt x="9950" y="1"/>
                    </a:moveTo>
                    <a:lnTo>
                      <a:pt x="1135" y="5149"/>
                    </a:lnTo>
                    <a:cubicBezTo>
                      <a:pt x="2018" y="6652"/>
                      <a:pt x="1513" y="8595"/>
                      <a:pt x="0" y="9478"/>
                    </a:cubicBezTo>
                    <a:lnTo>
                      <a:pt x="7292" y="21971"/>
                    </a:lnTo>
                    <a:lnTo>
                      <a:pt x="8700" y="21971"/>
                    </a:lnTo>
                    <a:cubicBezTo>
                      <a:pt x="7323" y="18724"/>
                      <a:pt x="8542" y="14889"/>
                      <a:pt x="11663" y="13071"/>
                    </a:cubicBezTo>
                    <a:cubicBezTo>
                      <a:pt x="12792" y="12411"/>
                      <a:pt x="14027" y="12096"/>
                      <a:pt x="15245" y="12096"/>
                    </a:cubicBezTo>
                    <a:cubicBezTo>
                      <a:pt x="17688" y="12096"/>
                      <a:pt x="20063" y="13360"/>
                      <a:pt x="21381" y="15625"/>
                    </a:cubicBezTo>
                    <a:cubicBezTo>
                      <a:pt x="22558" y="17631"/>
                      <a:pt x="22632" y="19985"/>
                      <a:pt x="21791" y="21971"/>
                    </a:cubicBezTo>
                    <a:lnTo>
                      <a:pt x="26424" y="21971"/>
                    </a:lnTo>
                    <a:lnTo>
                      <a:pt x="14279" y="1146"/>
                    </a:lnTo>
                    <a:cubicBezTo>
                      <a:pt x="13777" y="1439"/>
                      <a:pt x="13230" y="1578"/>
                      <a:pt x="12689" y="1578"/>
                    </a:cubicBezTo>
                    <a:cubicBezTo>
                      <a:pt x="11600" y="1578"/>
                      <a:pt x="10540" y="1012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77"/>
              <p:cNvSpPr/>
              <p:nvPr/>
            </p:nvSpPr>
            <p:spPr>
              <a:xfrm>
                <a:off x="4694325" y="995450"/>
                <a:ext cx="382725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15309" h="9875" extrusionOk="0">
                    <a:moveTo>
                      <a:pt x="7922" y="0"/>
                    </a:moveTo>
                    <a:cubicBezTo>
                      <a:pt x="6704" y="0"/>
                      <a:pt x="5469" y="315"/>
                      <a:pt x="4340" y="975"/>
                    </a:cubicBezTo>
                    <a:cubicBezTo>
                      <a:pt x="1219" y="2793"/>
                      <a:pt x="0" y="6628"/>
                      <a:pt x="1377" y="9875"/>
                    </a:cubicBezTo>
                    <a:lnTo>
                      <a:pt x="6640" y="9875"/>
                    </a:lnTo>
                    <a:cubicBezTo>
                      <a:pt x="6315" y="9707"/>
                      <a:pt x="6000" y="9433"/>
                      <a:pt x="5727" y="9076"/>
                    </a:cubicBezTo>
                    <a:lnTo>
                      <a:pt x="4655" y="9696"/>
                    </a:lnTo>
                    <a:lnTo>
                      <a:pt x="4109" y="8761"/>
                    </a:lnTo>
                    <a:lnTo>
                      <a:pt x="5211" y="8120"/>
                    </a:lnTo>
                    <a:cubicBezTo>
                      <a:pt x="4938" y="7426"/>
                      <a:pt x="4854" y="6649"/>
                      <a:pt x="4959" y="5976"/>
                    </a:cubicBezTo>
                    <a:lnTo>
                      <a:pt x="6220" y="5903"/>
                    </a:lnTo>
                    <a:lnTo>
                      <a:pt x="6220" y="5903"/>
                    </a:lnTo>
                    <a:cubicBezTo>
                      <a:pt x="6073" y="6670"/>
                      <a:pt x="6220" y="7615"/>
                      <a:pt x="6525" y="8131"/>
                    </a:cubicBezTo>
                    <a:cubicBezTo>
                      <a:pt x="6696" y="8426"/>
                      <a:pt x="6902" y="8595"/>
                      <a:pt x="7111" y="8595"/>
                    </a:cubicBezTo>
                    <a:cubicBezTo>
                      <a:pt x="7185" y="8595"/>
                      <a:pt x="7260" y="8574"/>
                      <a:pt x="7334" y="8530"/>
                    </a:cubicBezTo>
                    <a:cubicBezTo>
                      <a:pt x="8216" y="8015"/>
                      <a:pt x="6157" y="5693"/>
                      <a:pt x="7922" y="4663"/>
                    </a:cubicBezTo>
                    <a:cubicBezTo>
                      <a:pt x="8179" y="4513"/>
                      <a:pt x="8446" y="4441"/>
                      <a:pt x="8713" y="4441"/>
                    </a:cubicBezTo>
                    <a:cubicBezTo>
                      <a:pt x="9231" y="4441"/>
                      <a:pt x="9748" y="4714"/>
                      <a:pt x="10192" y="5220"/>
                    </a:cubicBezTo>
                    <a:lnTo>
                      <a:pt x="11242" y="4600"/>
                    </a:lnTo>
                    <a:lnTo>
                      <a:pt x="11789" y="5546"/>
                    </a:lnTo>
                    <a:lnTo>
                      <a:pt x="10770" y="6134"/>
                    </a:lnTo>
                    <a:cubicBezTo>
                      <a:pt x="11053" y="6765"/>
                      <a:pt x="11190" y="7468"/>
                      <a:pt x="11169" y="8057"/>
                    </a:cubicBezTo>
                    <a:lnTo>
                      <a:pt x="9897" y="8162"/>
                    </a:lnTo>
                    <a:cubicBezTo>
                      <a:pt x="9897" y="7447"/>
                      <a:pt x="9729" y="6670"/>
                      <a:pt x="9488" y="6260"/>
                    </a:cubicBezTo>
                    <a:cubicBezTo>
                      <a:pt x="9347" y="6017"/>
                      <a:pt x="9170" y="5873"/>
                      <a:pt x="8989" y="5873"/>
                    </a:cubicBezTo>
                    <a:cubicBezTo>
                      <a:pt x="8928" y="5873"/>
                      <a:pt x="8866" y="5890"/>
                      <a:pt x="8805" y="5924"/>
                    </a:cubicBezTo>
                    <a:cubicBezTo>
                      <a:pt x="7954" y="6429"/>
                      <a:pt x="9971" y="8771"/>
                      <a:pt x="8174" y="9822"/>
                    </a:cubicBezTo>
                    <a:cubicBezTo>
                      <a:pt x="8143" y="9843"/>
                      <a:pt x="8111" y="9854"/>
                      <a:pt x="8080" y="9875"/>
                    </a:cubicBezTo>
                    <a:lnTo>
                      <a:pt x="14468" y="9875"/>
                    </a:lnTo>
                    <a:cubicBezTo>
                      <a:pt x="15309" y="7889"/>
                      <a:pt x="15235" y="5535"/>
                      <a:pt x="14058" y="3529"/>
                    </a:cubicBezTo>
                    <a:cubicBezTo>
                      <a:pt x="12740" y="1264"/>
                      <a:pt x="10365" y="0"/>
                      <a:pt x="7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77"/>
              <p:cNvSpPr/>
              <p:nvPr/>
            </p:nvSpPr>
            <p:spPr>
              <a:xfrm>
                <a:off x="4654150" y="826725"/>
                <a:ext cx="147350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160" extrusionOk="0">
                    <a:moveTo>
                      <a:pt x="2939" y="0"/>
                    </a:moveTo>
                    <a:cubicBezTo>
                      <a:pt x="2500" y="0"/>
                      <a:pt x="2056" y="112"/>
                      <a:pt x="1649" y="348"/>
                    </a:cubicBezTo>
                    <a:cubicBezTo>
                      <a:pt x="420" y="1074"/>
                      <a:pt x="0" y="2650"/>
                      <a:pt x="725" y="3879"/>
                    </a:cubicBezTo>
                    <a:cubicBezTo>
                      <a:pt x="1201" y="4699"/>
                      <a:pt x="2061" y="5159"/>
                      <a:pt x="2946" y="5159"/>
                    </a:cubicBezTo>
                    <a:cubicBezTo>
                      <a:pt x="3388" y="5159"/>
                      <a:pt x="3835" y="5045"/>
                      <a:pt x="4245" y="4803"/>
                    </a:cubicBezTo>
                    <a:cubicBezTo>
                      <a:pt x="5485" y="4089"/>
                      <a:pt x="5894" y="2513"/>
                      <a:pt x="5179" y="1284"/>
                    </a:cubicBezTo>
                    <a:cubicBezTo>
                      <a:pt x="4694" y="461"/>
                      <a:pt x="3828" y="0"/>
                      <a:pt x="2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9" name="Google Shape;2319;p77"/>
          <p:cNvGrpSpPr/>
          <p:nvPr/>
        </p:nvGrpSpPr>
        <p:grpSpPr>
          <a:xfrm>
            <a:off x="7788546" y="3122905"/>
            <a:ext cx="99806" cy="99809"/>
            <a:chOff x="3688596" y="3879680"/>
            <a:chExt cx="99806" cy="99809"/>
          </a:xfrm>
        </p:grpSpPr>
        <p:sp>
          <p:nvSpPr>
            <p:cNvPr id="2320" name="Google Shape;2320;p7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77"/>
          <p:cNvSpPr txBox="1">
            <a:spLocks noGrp="1"/>
          </p:cNvSpPr>
          <p:nvPr>
            <p:ph type="subTitle" idx="2"/>
          </p:nvPr>
        </p:nvSpPr>
        <p:spPr>
          <a:xfrm>
            <a:off x="720000" y="4165899"/>
            <a:ext cx="4232400" cy="2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2323" name="Google Shape;2323;p77"/>
          <p:cNvSpPr/>
          <p:nvPr/>
        </p:nvSpPr>
        <p:spPr>
          <a:xfrm>
            <a:off x="711500" y="3475950"/>
            <a:ext cx="3942900" cy="106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77"/>
          <p:cNvSpPr txBox="1">
            <a:spLocks noGrp="1"/>
          </p:cNvSpPr>
          <p:nvPr>
            <p:ph type="subTitle" idx="1"/>
          </p:nvPr>
        </p:nvSpPr>
        <p:spPr>
          <a:xfrm>
            <a:off x="823475" y="2518800"/>
            <a:ext cx="4232400" cy="10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耶~~~終於做完期末了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大家考試加油</a:t>
            </a:r>
            <a:r>
              <a:rPr lang="en" b="1"/>
              <a:t>d(`･∀･)b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前言</a:t>
            </a:r>
            <a:endParaRPr sz="3000"/>
          </a:p>
        </p:txBody>
      </p:sp>
      <p:sp>
        <p:nvSpPr>
          <p:cNvPr id="1152" name="Google Shape;1152;p52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透過實作出提供硬幣存款、提款及轉帳服務的自動提款機，來模擬生活中實際的情形。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最終的成果，將能夠透過學生證識別身分，輸入密碼確認身分，而後選擇存款、提款或轉帳的服務。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53" name="Google Shape;1153;p52"/>
          <p:cNvGrpSpPr/>
          <p:nvPr/>
        </p:nvGrpSpPr>
        <p:grpSpPr>
          <a:xfrm>
            <a:off x="7818831" y="1871577"/>
            <a:ext cx="1114384" cy="1198247"/>
            <a:chOff x="2342231" y="2896027"/>
            <a:chExt cx="1114384" cy="1198247"/>
          </a:xfrm>
        </p:grpSpPr>
        <p:sp>
          <p:nvSpPr>
            <p:cNvPr id="1154" name="Google Shape;1154;p52"/>
            <p:cNvSpPr/>
            <p:nvPr/>
          </p:nvSpPr>
          <p:spPr>
            <a:xfrm>
              <a:off x="2845909" y="3457335"/>
              <a:ext cx="582071" cy="238833"/>
            </a:xfrm>
            <a:custGeom>
              <a:avLst/>
              <a:gdLst/>
              <a:ahLst/>
              <a:cxnLst/>
              <a:rect l="l" t="t" r="r" b="b"/>
              <a:pathLst>
                <a:path w="13029" h="5346" extrusionOk="0">
                  <a:moveTo>
                    <a:pt x="0" y="0"/>
                  </a:moveTo>
                  <a:lnTo>
                    <a:pt x="0" y="1555"/>
                  </a:lnTo>
                  <a:cubicBezTo>
                    <a:pt x="0" y="2522"/>
                    <a:pt x="641" y="3499"/>
                    <a:pt x="1923" y="4235"/>
                  </a:cubicBezTo>
                  <a:cubicBezTo>
                    <a:pt x="3199" y="4975"/>
                    <a:pt x="4867" y="5345"/>
                    <a:pt x="6534" y="5345"/>
                  </a:cubicBezTo>
                  <a:cubicBezTo>
                    <a:pt x="8201" y="5345"/>
                    <a:pt x="9866" y="4975"/>
                    <a:pt x="11137" y="4235"/>
                  </a:cubicBezTo>
                  <a:cubicBezTo>
                    <a:pt x="12398" y="3509"/>
                    <a:pt x="13029" y="2543"/>
                    <a:pt x="13029" y="1587"/>
                  </a:cubicBezTo>
                  <a:lnTo>
                    <a:pt x="13029" y="42"/>
                  </a:lnTo>
                  <a:cubicBezTo>
                    <a:pt x="10958" y="42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2817271" y="3289756"/>
              <a:ext cx="639344" cy="337028"/>
            </a:xfrm>
            <a:custGeom>
              <a:avLst/>
              <a:gdLst/>
              <a:ahLst/>
              <a:cxnLst/>
              <a:rect l="l" t="t" r="r" b="b"/>
              <a:pathLst>
                <a:path w="14311" h="7544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70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2908812" y="3329160"/>
              <a:ext cx="456713" cy="142781"/>
            </a:xfrm>
            <a:custGeom>
              <a:avLst/>
              <a:gdLst/>
              <a:ahLst/>
              <a:cxnLst/>
              <a:rect l="l" t="t" r="r" b="b"/>
              <a:pathLst>
                <a:path w="10223" h="3196" extrusionOk="0">
                  <a:moveTo>
                    <a:pt x="5093" y="1"/>
                  </a:moveTo>
                  <a:cubicBezTo>
                    <a:pt x="3817" y="1"/>
                    <a:pt x="2543" y="284"/>
                    <a:pt x="1576" y="852"/>
                  </a:cubicBezTo>
                  <a:cubicBezTo>
                    <a:pt x="473" y="1482"/>
                    <a:pt x="0" y="2344"/>
                    <a:pt x="147" y="3174"/>
                  </a:cubicBezTo>
                  <a:cubicBezTo>
                    <a:pt x="263" y="2544"/>
                    <a:pt x="736" y="1923"/>
                    <a:pt x="1576" y="1440"/>
                  </a:cubicBezTo>
                  <a:cubicBezTo>
                    <a:pt x="2543" y="878"/>
                    <a:pt x="3817" y="597"/>
                    <a:pt x="5093" y="597"/>
                  </a:cubicBezTo>
                  <a:cubicBezTo>
                    <a:pt x="6370" y="597"/>
                    <a:pt x="7649" y="878"/>
                    <a:pt x="8626" y="1440"/>
                  </a:cubicBezTo>
                  <a:cubicBezTo>
                    <a:pt x="9477" y="1934"/>
                    <a:pt x="9961" y="2554"/>
                    <a:pt x="10066" y="3195"/>
                  </a:cubicBezTo>
                  <a:cubicBezTo>
                    <a:pt x="10223" y="2355"/>
                    <a:pt x="9740" y="1493"/>
                    <a:pt x="8626" y="852"/>
                  </a:cubicBezTo>
                  <a:cubicBezTo>
                    <a:pt x="7649" y="284"/>
                    <a:pt x="6370" y="1"/>
                    <a:pt x="50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2915380" y="3355832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3"/>
                  </a:cubicBezTo>
                  <a:cubicBezTo>
                    <a:pt x="589" y="1326"/>
                    <a:pt x="116" y="1947"/>
                    <a:pt x="0" y="2577"/>
                  </a:cubicBezTo>
                  <a:cubicBezTo>
                    <a:pt x="116" y="3218"/>
                    <a:pt x="599" y="3848"/>
                    <a:pt x="1450" y="4331"/>
                  </a:cubicBezTo>
                  <a:cubicBezTo>
                    <a:pt x="2427" y="4899"/>
                    <a:pt x="3704" y="5182"/>
                    <a:pt x="4979" y="5182"/>
                  </a:cubicBezTo>
                  <a:cubicBezTo>
                    <a:pt x="6254" y="5182"/>
                    <a:pt x="7528" y="4899"/>
                    <a:pt x="8500" y="4331"/>
                  </a:cubicBezTo>
                  <a:cubicBezTo>
                    <a:pt x="9340" y="3848"/>
                    <a:pt x="9814" y="3229"/>
                    <a:pt x="9919" y="2598"/>
                  </a:cubicBezTo>
                  <a:cubicBezTo>
                    <a:pt x="9814" y="1957"/>
                    <a:pt x="9330" y="1337"/>
                    <a:pt x="8479" y="843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2908812" y="3316472"/>
              <a:ext cx="456713" cy="283597"/>
            </a:xfrm>
            <a:custGeom>
              <a:avLst/>
              <a:gdLst/>
              <a:ahLst/>
              <a:cxnLst/>
              <a:rect l="l" t="t" r="r" b="b"/>
              <a:pathLst>
                <a:path w="10223" h="6348" fill="none" extrusionOk="0">
                  <a:moveTo>
                    <a:pt x="10066" y="3479"/>
                  </a:moveTo>
                  <a:cubicBezTo>
                    <a:pt x="10223" y="2639"/>
                    <a:pt x="9740" y="1777"/>
                    <a:pt x="8626" y="1136"/>
                  </a:cubicBezTo>
                  <a:cubicBezTo>
                    <a:pt x="6672" y="1"/>
                    <a:pt x="3510" y="1"/>
                    <a:pt x="1576" y="1136"/>
                  </a:cubicBezTo>
                  <a:cubicBezTo>
                    <a:pt x="473" y="1766"/>
                    <a:pt x="0" y="2628"/>
                    <a:pt x="147" y="3458"/>
                  </a:cubicBezTo>
                  <a:cubicBezTo>
                    <a:pt x="263" y="4099"/>
                    <a:pt x="746" y="4729"/>
                    <a:pt x="1597" y="5212"/>
                  </a:cubicBezTo>
                  <a:cubicBezTo>
                    <a:pt x="3552" y="6347"/>
                    <a:pt x="6704" y="6347"/>
                    <a:pt x="8647" y="5212"/>
                  </a:cubicBezTo>
                  <a:cubicBezTo>
                    <a:pt x="9487" y="4729"/>
                    <a:pt x="9961" y="4110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2915380" y="33432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07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3028946" y="3402875"/>
              <a:ext cx="216450" cy="124420"/>
            </a:xfrm>
            <a:custGeom>
              <a:avLst/>
              <a:gdLst/>
              <a:ahLst/>
              <a:cxnLst/>
              <a:rect l="l" t="t" r="r" b="b"/>
              <a:pathLst>
                <a:path w="4845" h="2785" extrusionOk="0">
                  <a:moveTo>
                    <a:pt x="4246" y="0"/>
                  </a:moveTo>
                  <a:lnTo>
                    <a:pt x="3625" y="357"/>
                  </a:lnTo>
                  <a:cubicBezTo>
                    <a:pt x="3322" y="239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8"/>
                  </a:cubicBezTo>
                  <a:cubicBezTo>
                    <a:pt x="863" y="988"/>
                    <a:pt x="2754" y="1713"/>
                    <a:pt x="2228" y="2018"/>
                  </a:cubicBezTo>
                  <a:cubicBezTo>
                    <a:pt x="2164" y="2058"/>
                    <a:pt x="2089" y="2077"/>
                    <a:pt x="2007" y="2077"/>
                  </a:cubicBezTo>
                  <a:cubicBezTo>
                    <a:pt x="1876" y="2077"/>
                    <a:pt x="1730" y="2028"/>
                    <a:pt x="1587" y="1944"/>
                  </a:cubicBezTo>
                  <a:cubicBezTo>
                    <a:pt x="1272" y="1765"/>
                    <a:pt x="989" y="1398"/>
                    <a:pt x="947" y="1062"/>
                  </a:cubicBezTo>
                  <a:lnTo>
                    <a:pt x="74" y="1230"/>
                  </a:lnTo>
                  <a:cubicBezTo>
                    <a:pt x="127" y="1524"/>
                    <a:pt x="337" y="1828"/>
                    <a:pt x="652" y="2081"/>
                  </a:cubicBezTo>
                  <a:lnTo>
                    <a:pt x="1" y="2470"/>
                  </a:lnTo>
                  <a:lnTo>
                    <a:pt x="557" y="2785"/>
                  </a:lnTo>
                  <a:lnTo>
                    <a:pt x="1199" y="2417"/>
                  </a:lnTo>
                  <a:cubicBezTo>
                    <a:pt x="1536" y="2571"/>
                    <a:pt x="1904" y="2661"/>
                    <a:pt x="2255" y="2661"/>
                  </a:cubicBezTo>
                  <a:cubicBezTo>
                    <a:pt x="2548" y="2661"/>
                    <a:pt x="2829" y="2598"/>
                    <a:pt x="3069" y="2459"/>
                  </a:cubicBezTo>
                  <a:cubicBezTo>
                    <a:pt x="4141" y="1839"/>
                    <a:pt x="2270" y="1093"/>
                    <a:pt x="2785" y="799"/>
                  </a:cubicBezTo>
                  <a:cubicBezTo>
                    <a:pt x="2837" y="767"/>
                    <a:pt x="2901" y="751"/>
                    <a:pt x="2970" y="751"/>
                  </a:cubicBezTo>
                  <a:cubicBezTo>
                    <a:pt x="3081" y="751"/>
                    <a:pt x="3208" y="791"/>
                    <a:pt x="3331" y="862"/>
                  </a:cubicBezTo>
                  <a:cubicBezTo>
                    <a:pt x="3573" y="999"/>
                    <a:pt x="3836" y="1303"/>
                    <a:pt x="3973" y="1587"/>
                  </a:cubicBezTo>
                  <a:lnTo>
                    <a:pt x="4844" y="1419"/>
                  </a:lnTo>
                  <a:cubicBezTo>
                    <a:pt x="4760" y="1167"/>
                    <a:pt x="4529" y="904"/>
                    <a:pt x="4204" y="673"/>
                  </a:cubicBezTo>
                  <a:lnTo>
                    <a:pt x="4813" y="315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2845909" y="3359227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1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4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77"/>
                  </a:cubicBezTo>
                  <a:lnTo>
                    <a:pt x="13029" y="32"/>
                  </a:lnTo>
                  <a:cubicBezTo>
                    <a:pt x="10958" y="32"/>
                    <a:pt x="224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2817271" y="3191290"/>
              <a:ext cx="639344" cy="337296"/>
            </a:xfrm>
            <a:custGeom>
              <a:avLst/>
              <a:gdLst/>
              <a:ahLst/>
              <a:cxnLst/>
              <a:rect l="l" t="t" r="r" b="b"/>
              <a:pathLst>
                <a:path w="14311" h="7550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3"/>
                    <a:pt x="21" y="4967"/>
                    <a:pt x="2575" y="6438"/>
                  </a:cubicBezTo>
                  <a:cubicBezTo>
                    <a:pt x="3846" y="7179"/>
                    <a:pt x="5514" y="7550"/>
                    <a:pt x="7180" y="7550"/>
                  </a:cubicBezTo>
                  <a:cubicBezTo>
                    <a:pt x="8847" y="7550"/>
                    <a:pt x="10512" y="7179"/>
                    <a:pt x="11778" y="6438"/>
                  </a:cubicBezTo>
                  <a:cubicBezTo>
                    <a:pt x="14310" y="4967"/>
                    <a:pt x="14300" y="2583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2908812" y="3230963"/>
              <a:ext cx="456713" cy="142379"/>
            </a:xfrm>
            <a:custGeom>
              <a:avLst/>
              <a:gdLst/>
              <a:ahLst/>
              <a:cxnLst/>
              <a:rect l="l" t="t" r="r" b="b"/>
              <a:pathLst>
                <a:path w="10223" h="318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5"/>
                    <a:pt x="0" y="2346"/>
                    <a:pt x="147" y="3176"/>
                  </a:cubicBezTo>
                  <a:cubicBezTo>
                    <a:pt x="263" y="2535"/>
                    <a:pt x="736" y="1926"/>
                    <a:pt x="1576" y="1443"/>
                  </a:cubicBezTo>
                  <a:cubicBezTo>
                    <a:pt x="2543" y="875"/>
                    <a:pt x="3817" y="592"/>
                    <a:pt x="5093" y="592"/>
                  </a:cubicBezTo>
                  <a:cubicBezTo>
                    <a:pt x="6370" y="592"/>
                    <a:pt x="7649" y="875"/>
                    <a:pt x="8626" y="1443"/>
                  </a:cubicBezTo>
                  <a:cubicBezTo>
                    <a:pt x="9477" y="1926"/>
                    <a:pt x="9961" y="2556"/>
                    <a:pt x="10066" y="3187"/>
                  </a:cubicBezTo>
                  <a:cubicBezTo>
                    <a:pt x="10223" y="2356"/>
                    <a:pt x="9740" y="1485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2915380" y="3257366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1"/>
                  </a:moveTo>
                  <a:cubicBezTo>
                    <a:pt x="3670" y="1"/>
                    <a:pt x="2396" y="284"/>
                    <a:pt x="1429" y="852"/>
                  </a:cubicBezTo>
                  <a:cubicBezTo>
                    <a:pt x="589" y="1335"/>
                    <a:pt x="116" y="1944"/>
                    <a:pt x="0" y="2585"/>
                  </a:cubicBezTo>
                  <a:cubicBezTo>
                    <a:pt x="116" y="3226"/>
                    <a:pt x="599" y="3846"/>
                    <a:pt x="1450" y="4340"/>
                  </a:cubicBezTo>
                  <a:cubicBezTo>
                    <a:pt x="2427" y="4902"/>
                    <a:pt x="3704" y="5183"/>
                    <a:pt x="4979" y="5183"/>
                  </a:cubicBezTo>
                  <a:cubicBezTo>
                    <a:pt x="6254" y="5183"/>
                    <a:pt x="7528" y="4902"/>
                    <a:pt x="8500" y="4340"/>
                  </a:cubicBezTo>
                  <a:cubicBezTo>
                    <a:pt x="9340" y="3857"/>
                    <a:pt x="9814" y="3236"/>
                    <a:pt x="9919" y="2596"/>
                  </a:cubicBezTo>
                  <a:cubicBezTo>
                    <a:pt x="9814" y="1965"/>
                    <a:pt x="9330" y="1335"/>
                    <a:pt x="8479" y="852"/>
                  </a:cubicBezTo>
                  <a:cubicBezTo>
                    <a:pt x="7502" y="284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2908812" y="3218409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68"/>
                  </a:moveTo>
                  <a:cubicBezTo>
                    <a:pt x="10223" y="2637"/>
                    <a:pt x="9740" y="1766"/>
                    <a:pt x="8626" y="1124"/>
                  </a:cubicBezTo>
                  <a:cubicBezTo>
                    <a:pt x="6672" y="1"/>
                    <a:pt x="3510" y="1"/>
                    <a:pt x="1576" y="1124"/>
                  </a:cubicBezTo>
                  <a:cubicBezTo>
                    <a:pt x="473" y="1766"/>
                    <a:pt x="0" y="2627"/>
                    <a:pt x="147" y="3457"/>
                  </a:cubicBezTo>
                  <a:cubicBezTo>
                    <a:pt x="263" y="4098"/>
                    <a:pt x="746" y="4718"/>
                    <a:pt x="1597" y="5212"/>
                  </a:cubicBezTo>
                  <a:cubicBezTo>
                    <a:pt x="3552" y="6336"/>
                    <a:pt x="6704" y="6336"/>
                    <a:pt x="8647" y="5212"/>
                  </a:cubicBezTo>
                  <a:cubicBezTo>
                    <a:pt x="9487" y="4729"/>
                    <a:pt x="9961" y="4108"/>
                    <a:pt x="10066" y="3468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2915380" y="3244678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80"/>
                  </a:lnTo>
                  <a:cubicBezTo>
                    <a:pt x="9814" y="2249"/>
                    <a:pt x="9330" y="1619"/>
                    <a:pt x="8479" y="1136"/>
                  </a:cubicBezTo>
                  <a:cubicBezTo>
                    <a:pt x="6525" y="1"/>
                    <a:pt x="3363" y="1"/>
                    <a:pt x="1429" y="1136"/>
                  </a:cubicBezTo>
                  <a:cubicBezTo>
                    <a:pt x="589" y="1619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3028946" y="3304276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6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9"/>
                    <a:pt x="947" y="1073"/>
                  </a:cubicBezTo>
                  <a:lnTo>
                    <a:pt x="74" y="1241"/>
                  </a:lnTo>
                  <a:cubicBezTo>
                    <a:pt x="127" y="1525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3" y="2576"/>
                    <a:pt x="1898" y="2665"/>
                    <a:pt x="2245" y="2665"/>
                  </a:cubicBezTo>
                  <a:cubicBezTo>
                    <a:pt x="2542" y="2665"/>
                    <a:pt x="2827" y="2600"/>
                    <a:pt x="3069" y="2459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2"/>
                  </a:cubicBezTo>
                  <a:cubicBezTo>
                    <a:pt x="3573" y="1009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2845909" y="3260672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98"/>
                    <a:pt x="1923" y="4234"/>
                  </a:cubicBezTo>
                  <a:cubicBezTo>
                    <a:pt x="3199" y="4969"/>
                    <a:pt x="4867" y="5337"/>
                    <a:pt x="6534" y="5337"/>
                  </a:cubicBezTo>
                  <a:cubicBezTo>
                    <a:pt x="8201" y="5337"/>
                    <a:pt x="9866" y="4969"/>
                    <a:pt x="11137" y="4234"/>
                  </a:cubicBezTo>
                  <a:cubicBezTo>
                    <a:pt x="12398" y="3498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2817271" y="30930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0"/>
                  </a:moveTo>
                  <a:cubicBezTo>
                    <a:pt x="5474" y="0"/>
                    <a:pt x="3809" y="368"/>
                    <a:pt x="2543" y="1103"/>
                  </a:cubicBezTo>
                  <a:cubicBezTo>
                    <a:pt x="0" y="2574"/>
                    <a:pt x="21" y="4970"/>
                    <a:pt x="2575" y="6441"/>
                  </a:cubicBezTo>
                  <a:cubicBezTo>
                    <a:pt x="3846" y="7176"/>
                    <a:pt x="5514" y="7544"/>
                    <a:pt x="7180" y="7544"/>
                  </a:cubicBezTo>
                  <a:cubicBezTo>
                    <a:pt x="8847" y="7544"/>
                    <a:pt x="10512" y="7176"/>
                    <a:pt x="11778" y="6441"/>
                  </a:cubicBezTo>
                  <a:cubicBezTo>
                    <a:pt x="14310" y="4959"/>
                    <a:pt x="14300" y="2574"/>
                    <a:pt x="11757" y="1103"/>
                  </a:cubicBezTo>
                  <a:cubicBezTo>
                    <a:pt x="10481" y="368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2908812" y="3132408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5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80"/>
                    <a:pt x="3817" y="599"/>
                    <a:pt x="5093" y="599"/>
                  </a:cubicBezTo>
                  <a:cubicBezTo>
                    <a:pt x="6370" y="599"/>
                    <a:pt x="7649" y="880"/>
                    <a:pt x="8626" y="1442"/>
                  </a:cubicBezTo>
                  <a:cubicBezTo>
                    <a:pt x="9477" y="1936"/>
                    <a:pt x="9961" y="2556"/>
                    <a:pt x="10066" y="3196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2915380" y="3159124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28"/>
                    <a:pt x="116" y="1947"/>
                    <a:pt x="0" y="2577"/>
                  </a:cubicBezTo>
                  <a:cubicBezTo>
                    <a:pt x="116" y="3219"/>
                    <a:pt x="599" y="3849"/>
                    <a:pt x="1450" y="4332"/>
                  </a:cubicBezTo>
                  <a:cubicBezTo>
                    <a:pt x="2427" y="4900"/>
                    <a:pt x="3704" y="5183"/>
                    <a:pt x="4979" y="5183"/>
                  </a:cubicBezTo>
                  <a:cubicBezTo>
                    <a:pt x="6254" y="5183"/>
                    <a:pt x="7528" y="4900"/>
                    <a:pt x="8500" y="4332"/>
                  </a:cubicBezTo>
                  <a:cubicBezTo>
                    <a:pt x="9340" y="3849"/>
                    <a:pt x="9814" y="3229"/>
                    <a:pt x="9919" y="2598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2908812" y="31198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7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6"/>
                  </a:cubicBezTo>
                  <a:cubicBezTo>
                    <a:pt x="263" y="4098"/>
                    <a:pt x="746" y="4728"/>
                    <a:pt x="1597" y="5211"/>
                  </a:cubicBezTo>
                  <a:cubicBezTo>
                    <a:pt x="3552" y="6346"/>
                    <a:pt x="6704" y="6346"/>
                    <a:pt x="8647" y="5211"/>
                  </a:cubicBezTo>
                  <a:cubicBezTo>
                    <a:pt x="9487" y="4728"/>
                    <a:pt x="9961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2915380" y="3146570"/>
              <a:ext cx="443578" cy="129155"/>
            </a:xfrm>
            <a:custGeom>
              <a:avLst/>
              <a:gdLst/>
              <a:ahLst/>
              <a:cxnLst/>
              <a:rect l="l" t="t" r="r" b="b"/>
              <a:pathLst>
                <a:path w="9929" h="2891" fill="none" extrusionOk="0">
                  <a:moveTo>
                    <a:pt x="9929" y="2890"/>
                  </a:moveTo>
                  <a:cubicBezTo>
                    <a:pt x="9929" y="2890"/>
                    <a:pt x="9929" y="2879"/>
                    <a:pt x="9919" y="2879"/>
                  </a:cubicBezTo>
                  <a:cubicBezTo>
                    <a:pt x="9814" y="2239"/>
                    <a:pt x="9330" y="1619"/>
                    <a:pt x="8479" y="1125"/>
                  </a:cubicBezTo>
                  <a:cubicBezTo>
                    <a:pt x="6525" y="1"/>
                    <a:pt x="3363" y="1"/>
                    <a:pt x="1429" y="1125"/>
                  </a:cubicBezTo>
                  <a:cubicBezTo>
                    <a:pt x="589" y="1609"/>
                    <a:pt x="116" y="2228"/>
                    <a:pt x="0" y="285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3028946" y="320572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9"/>
                  </a:lnTo>
                  <a:cubicBezTo>
                    <a:pt x="3322" y="250"/>
                    <a:pt x="3016" y="190"/>
                    <a:pt x="2729" y="190"/>
                  </a:cubicBezTo>
                  <a:cubicBezTo>
                    <a:pt x="2429" y="190"/>
                    <a:pt x="2149" y="255"/>
                    <a:pt x="1913" y="390"/>
                  </a:cubicBezTo>
                  <a:cubicBezTo>
                    <a:pt x="863" y="999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34"/>
                    <a:pt x="337" y="1840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810"/>
                  </a:cubicBezTo>
                  <a:cubicBezTo>
                    <a:pt x="2838" y="778"/>
                    <a:pt x="2901" y="762"/>
                    <a:pt x="2970" y="762"/>
                  </a:cubicBezTo>
                  <a:cubicBezTo>
                    <a:pt x="3082" y="762"/>
                    <a:pt x="3209" y="801"/>
                    <a:pt x="3331" y="873"/>
                  </a:cubicBezTo>
                  <a:cubicBezTo>
                    <a:pt x="3573" y="1009"/>
                    <a:pt x="3836" y="1314"/>
                    <a:pt x="3973" y="1597"/>
                  </a:cubicBezTo>
                  <a:lnTo>
                    <a:pt x="4844" y="1419"/>
                  </a:lnTo>
                  <a:cubicBezTo>
                    <a:pt x="4760" y="1177"/>
                    <a:pt x="4529" y="915"/>
                    <a:pt x="4204" y="684"/>
                  </a:cubicBezTo>
                  <a:lnTo>
                    <a:pt x="4813" y="327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2845909" y="3162519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1"/>
                  </a:moveTo>
                  <a:lnTo>
                    <a:pt x="0" y="1546"/>
                  </a:lnTo>
                  <a:cubicBezTo>
                    <a:pt x="0" y="2512"/>
                    <a:pt x="641" y="3489"/>
                    <a:pt x="1923" y="4235"/>
                  </a:cubicBezTo>
                  <a:cubicBezTo>
                    <a:pt x="3199" y="4971"/>
                    <a:pt x="4867" y="5339"/>
                    <a:pt x="6534" y="5339"/>
                  </a:cubicBezTo>
                  <a:cubicBezTo>
                    <a:pt x="8201" y="5339"/>
                    <a:pt x="9866" y="4971"/>
                    <a:pt x="11137" y="4235"/>
                  </a:cubicBezTo>
                  <a:cubicBezTo>
                    <a:pt x="12398" y="3500"/>
                    <a:pt x="13029" y="2543"/>
                    <a:pt x="13029" y="1577"/>
                  </a:cubicBezTo>
                  <a:lnTo>
                    <a:pt x="13029" y="33"/>
                  </a:lnTo>
                  <a:cubicBezTo>
                    <a:pt x="10958" y="33"/>
                    <a:pt x="224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2817271" y="299449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85"/>
                    <a:pt x="21" y="4970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0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2908812" y="3034121"/>
              <a:ext cx="456713" cy="142513"/>
            </a:xfrm>
            <a:custGeom>
              <a:avLst/>
              <a:gdLst/>
              <a:ahLst/>
              <a:cxnLst/>
              <a:rect l="l" t="t" r="r" b="b"/>
              <a:pathLst>
                <a:path w="10223" h="3190" extrusionOk="0">
                  <a:moveTo>
                    <a:pt x="5102" y="0"/>
                  </a:moveTo>
                  <a:cubicBezTo>
                    <a:pt x="3822" y="0"/>
                    <a:pt x="2545" y="284"/>
                    <a:pt x="1576" y="847"/>
                  </a:cubicBezTo>
                  <a:cubicBezTo>
                    <a:pt x="473" y="1488"/>
                    <a:pt x="0" y="2339"/>
                    <a:pt x="147" y="3180"/>
                  </a:cubicBezTo>
                  <a:cubicBezTo>
                    <a:pt x="263" y="2539"/>
                    <a:pt x="736" y="1929"/>
                    <a:pt x="1576" y="1436"/>
                  </a:cubicBezTo>
                  <a:cubicBezTo>
                    <a:pt x="2543" y="873"/>
                    <a:pt x="3817" y="592"/>
                    <a:pt x="5093" y="592"/>
                  </a:cubicBezTo>
                  <a:cubicBezTo>
                    <a:pt x="6370" y="592"/>
                    <a:pt x="7649" y="873"/>
                    <a:pt x="8626" y="1436"/>
                  </a:cubicBezTo>
                  <a:cubicBezTo>
                    <a:pt x="9477" y="1929"/>
                    <a:pt x="9961" y="2549"/>
                    <a:pt x="10066" y="3190"/>
                  </a:cubicBezTo>
                  <a:cubicBezTo>
                    <a:pt x="10223" y="2360"/>
                    <a:pt x="9740" y="1488"/>
                    <a:pt x="8626" y="847"/>
                  </a:cubicBezTo>
                  <a:cubicBezTo>
                    <a:pt x="7651" y="281"/>
                    <a:pt x="6375" y="0"/>
                    <a:pt x="5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2915380" y="306056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0"/>
                  </a:moveTo>
                  <a:cubicBezTo>
                    <a:pt x="3670" y="0"/>
                    <a:pt x="2396" y="281"/>
                    <a:pt x="1429" y="844"/>
                  </a:cubicBezTo>
                  <a:cubicBezTo>
                    <a:pt x="589" y="1337"/>
                    <a:pt x="116" y="1947"/>
                    <a:pt x="0" y="2588"/>
                  </a:cubicBezTo>
                  <a:cubicBezTo>
                    <a:pt x="116" y="3228"/>
                    <a:pt x="599" y="3849"/>
                    <a:pt x="1450" y="4342"/>
                  </a:cubicBezTo>
                  <a:cubicBezTo>
                    <a:pt x="2427" y="4904"/>
                    <a:pt x="3704" y="5186"/>
                    <a:pt x="4979" y="5186"/>
                  </a:cubicBezTo>
                  <a:cubicBezTo>
                    <a:pt x="6254" y="5186"/>
                    <a:pt x="7528" y="4904"/>
                    <a:pt x="8500" y="4342"/>
                  </a:cubicBezTo>
                  <a:cubicBezTo>
                    <a:pt x="9340" y="3849"/>
                    <a:pt x="9814" y="3239"/>
                    <a:pt x="9919" y="2598"/>
                  </a:cubicBezTo>
                  <a:cubicBezTo>
                    <a:pt x="9814" y="1957"/>
                    <a:pt x="9330" y="1337"/>
                    <a:pt x="8479" y="844"/>
                  </a:cubicBezTo>
                  <a:cubicBezTo>
                    <a:pt x="7502" y="281"/>
                    <a:pt x="6223" y="0"/>
                    <a:pt x="4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2908812" y="302125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48"/>
                    <a:pt x="9740" y="1776"/>
                    <a:pt x="8626" y="1135"/>
                  </a:cubicBezTo>
                  <a:cubicBezTo>
                    <a:pt x="6672" y="1"/>
                    <a:pt x="3510" y="11"/>
                    <a:pt x="1576" y="1135"/>
                  </a:cubicBezTo>
                  <a:cubicBezTo>
                    <a:pt x="473" y="1776"/>
                    <a:pt x="0" y="2627"/>
                    <a:pt x="147" y="3468"/>
                  </a:cubicBezTo>
                  <a:cubicBezTo>
                    <a:pt x="263" y="4108"/>
                    <a:pt x="746" y="4729"/>
                    <a:pt x="1597" y="5222"/>
                  </a:cubicBezTo>
                  <a:cubicBezTo>
                    <a:pt x="3552" y="6347"/>
                    <a:pt x="6704" y="6347"/>
                    <a:pt x="8647" y="5222"/>
                  </a:cubicBezTo>
                  <a:cubicBezTo>
                    <a:pt x="9487" y="4729"/>
                    <a:pt x="9961" y="4119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2915380" y="3048015"/>
              <a:ext cx="443578" cy="129111"/>
            </a:xfrm>
            <a:custGeom>
              <a:avLst/>
              <a:gdLst/>
              <a:ahLst/>
              <a:cxnLst/>
              <a:rect l="l" t="t" r="r" b="b"/>
              <a:pathLst>
                <a:path w="9929" h="2890" fill="none" extrusionOk="0">
                  <a:moveTo>
                    <a:pt x="9929" y="2890"/>
                  </a:moveTo>
                  <a:lnTo>
                    <a:pt x="9919" y="2879"/>
                  </a:lnTo>
                  <a:cubicBezTo>
                    <a:pt x="9814" y="2238"/>
                    <a:pt x="9330" y="1618"/>
                    <a:pt x="8479" y="1125"/>
                  </a:cubicBezTo>
                  <a:cubicBezTo>
                    <a:pt x="6525" y="0"/>
                    <a:pt x="3363" y="0"/>
                    <a:pt x="1429" y="1125"/>
                  </a:cubicBezTo>
                  <a:cubicBezTo>
                    <a:pt x="589" y="1618"/>
                    <a:pt x="116" y="222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3028946" y="3107612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29" y="179"/>
                    <a:pt x="2149" y="245"/>
                    <a:pt x="1913" y="379"/>
                  </a:cubicBezTo>
                  <a:cubicBezTo>
                    <a:pt x="863" y="989"/>
                    <a:pt x="2754" y="1713"/>
                    <a:pt x="2228" y="2018"/>
                  </a:cubicBezTo>
                  <a:cubicBezTo>
                    <a:pt x="2162" y="2060"/>
                    <a:pt x="2084" y="2080"/>
                    <a:pt x="1999" y="2080"/>
                  </a:cubicBezTo>
                  <a:cubicBezTo>
                    <a:pt x="1870" y="2080"/>
                    <a:pt x="1727" y="2033"/>
                    <a:pt x="1587" y="1944"/>
                  </a:cubicBezTo>
                  <a:cubicBezTo>
                    <a:pt x="1272" y="1766"/>
                    <a:pt x="989" y="1398"/>
                    <a:pt x="947" y="1073"/>
                  </a:cubicBezTo>
                  <a:lnTo>
                    <a:pt x="74" y="1241"/>
                  </a:lnTo>
                  <a:cubicBezTo>
                    <a:pt x="127" y="1524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7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9" y="2661"/>
                    <a:pt x="2830" y="2598"/>
                    <a:pt x="3069" y="2459"/>
                  </a:cubicBezTo>
                  <a:cubicBezTo>
                    <a:pt x="4141" y="1839"/>
                    <a:pt x="2270" y="1094"/>
                    <a:pt x="2785" y="799"/>
                  </a:cubicBezTo>
                  <a:cubicBezTo>
                    <a:pt x="2838" y="767"/>
                    <a:pt x="2901" y="752"/>
                    <a:pt x="2970" y="752"/>
                  </a:cubicBezTo>
                  <a:cubicBezTo>
                    <a:pt x="3082" y="752"/>
                    <a:pt x="3209" y="791"/>
                    <a:pt x="3331" y="862"/>
                  </a:cubicBezTo>
                  <a:cubicBezTo>
                    <a:pt x="3573" y="999"/>
                    <a:pt x="3836" y="1304"/>
                    <a:pt x="3973" y="1598"/>
                  </a:cubicBezTo>
                  <a:lnTo>
                    <a:pt x="4844" y="1419"/>
                  </a:lnTo>
                  <a:cubicBezTo>
                    <a:pt x="4760" y="1178"/>
                    <a:pt x="4529" y="904"/>
                    <a:pt x="4204" y="673"/>
                  </a:cubicBezTo>
                  <a:lnTo>
                    <a:pt x="4813" y="326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2845909" y="3063964"/>
              <a:ext cx="582071" cy="238520"/>
            </a:xfrm>
            <a:custGeom>
              <a:avLst/>
              <a:gdLst/>
              <a:ahLst/>
              <a:cxnLst/>
              <a:rect l="l" t="t" r="r" b="b"/>
              <a:pathLst>
                <a:path w="13029" h="5339" extrusionOk="0">
                  <a:moveTo>
                    <a:pt x="0" y="0"/>
                  </a:moveTo>
                  <a:lnTo>
                    <a:pt x="0" y="1545"/>
                  </a:lnTo>
                  <a:cubicBezTo>
                    <a:pt x="0" y="2522"/>
                    <a:pt x="641" y="3489"/>
                    <a:pt x="1923" y="4235"/>
                  </a:cubicBezTo>
                  <a:cubicBezTo>
                    <a:pt x="3199" y="4970"/>
                    <a:pt x="4867" y="5338"/>
                    <a:pt x="6534" y="5338"/>
                  </a:cubicBezTo>
                  <a:cubicBezTo>
                    <a:pt x="8201" y="5338"/>
                    <a:pt x="9866" y="4970"/>
                    <a:pt x="11137" y="4235"/>
                  </a:cubicBezTo>
                  <a:cubicBezTo>
                    <a:pt x="12398" y="3500"/>
                    <a:pt x="13029" y="2543"/>
                    <a:pt x="13029" y="1587"/>
                  </a:cubicBezTo>
                  <a:lnTo>
                    <a:pt x="13029" y="32"/>
                  </a:lnTo>
                  <a:cubicBezTo>
                    <a:pt x="10958" y="32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2817271" y="2896027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42" y="1"/>
                  </a:moveTo>
                  <a:cubicBezTo>
                    <a:pt x="5474" y="1"/>
                    <a:pt x="3809" y="371"/>
                    <a:pt x="2543" y="1112"/>
                  </a:cubicBezTo>
                  <a:cubicBezTo>
                    <a:pt x="0" y="2583"/>
                    <a:pt x="21" y="4968"/>
                    <a:pt x="2575" y="6449"/>
                  </a:cubicBezTo>
                  <a:cubicBezTo>
                    <a:pt x="3846" y="7185"/>
                    <a:pt x="5514" y="7552"/>
                    <a:pt x="7180" y="7552"/>
                  </a:cubicBezTo>
                  <a:cubicBezTo>
                    <a:pt x="8847" y="7552"/>
                    <a:pt x="10512" y="7185"/>
                    <a:pt x="11778" y="6449"/>
                  </a:cubicBezTo>
                  <a:cubicBezTo>
                    <a:pt x="14310" y="4968"/>
                    <a:pt x="14300" y="2583"/>
                    <a:pt x="11757" y="1112"/>
                  </a:cubicBezTo>
                  <a:cubicBezTo>
                    <a:pt x="10481" y="371"/>
                    <a:pt x="8810" y="1"/>
                    <a:pt x="7142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2908812" y="2935700"/>
              <a:ext cx="456713" cy="142871"/>
            </a:xfrm>
            <a:custGeom>
              <a:avLst/>
              <a:gdLst/>
              <a:ahLst/>
              <a:cxnLst/>
              <a:rect l="l" t="t" r="r" b="b"/>
              <a:pathLst>
                <a:path w="10223" h="3198" extrusionOk="0">
                  <a:moveTo>
                    <a:pt x="5093" y="0"/>
                  </a:moveTo>
                  <a:cubicBezTo>
                    <a:pt x="3817" y="0"/>
                    <a:pt x="2543" y="282"/>
                    <a:pt x="1576" y="844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6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7"/>
                    <a:pt x="9961" y="2556"/>
                    <a:pt x="10066" y="3197"/>
                  </a:cubicBezTo>
                  <a:cubicBezTo>
                    <a:pt x="10223" y="2357"/>
                    <a:pt x="9740" y="1484"/>
                    <a:pt x="8626" y="844"/>
                  </a:cubicBezTo>
                  <a:cubicBezTo>
                    <a:pt x="7649" y="282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2915380" y="2962103"/>
              <a:ext cx="443131" cy="231908"/>
            </a:xfrm>
            <a:custGeom>
              <a:avLst/>
              <a:gdLst/>
              <a:ahLst/>
              <a:cxnLst/>
              <a:rect l="l" t="t" r="r" b="b"/>
              <a:pathLst>
                <a:path w="9919" h="5191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5"/>
                    <a:pt x="0" y="2585"/>
                  </a:cubicBezTo>
                  <a:cubicBezTo>
                    <a:pt x="116" y="3226"/>
                    <a:pt x="599" y="3856"/>
                    <a:pt x="1450" y="4340"/>
                  </a:cubicBezTo>
                  <a:cubicBezTo>
                    <a:pt x="2427" y="4907"/>
                    <a:pt x="3704" y="5191"/>
                    <a:pt x="4979" y="5191"/>
                  </a:cubicBezTo>
                  <a:cubicBezTo>
                    <a:pt x="6254" y="5191"/>
                    <a:pt x="7528" y="4907"/>
                    <a:pt x="8500" y="4340"/>
                  </a:cubicBezTo>
                  <a:cubicBezTo>
                    <a:pt x="9340" y="3856"/>
                    <a:pt x="9814" y="3237"/>
                    <a:pt x="9919" y="2606"/>
                  </a:cubicBezTo>
                  <a:cubicBezTo>
                    <a:pt x="9814" y="1965"/>
                    <a:pt x="9330" y="1346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2908812" y="2923146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8"/>
                  </a:moveTo>
                  <a:cubicBezTo>
                    <a:pt x="10223" y="2638"/>
                    <a:pt x="9740" y="1765"/>
                    <a:pt x="8626" y="1125"/>
                  </a:cubicBezTo>
                  <a:cubicBezTo>
                    <a:pt x="6672" y="0"/>
                    <a:pt x="3510" y="0"/>
                    <a:pt x="1576" y="1125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28"/>
                    <a:pt x="1597" y="5212"/>
                  </a:cubicBezTo>
                  <a:cubicBezTo>
                    <a:pt x="3552" y="6346"/>
                    <a:pt x="6704" y="6346"/>
                    <a:pt x="8647" y="5212"/>
                  </a:cubicBezTo>
                  <a:cubicBezTo>
                    <a:pt x="9487" y="4728"/>
                    <a:pt x="9961" y="4109"/>
                    <a:pt x="10066" y="3478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2915380" y="2949415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1"/>
                  </a:moveTo>
                  <a:cubicBezTo>
                    <a:pt x="9929" y="2901"/>
                    <a:pt x="9929" y="2890"/>
                    <a:pt x="9919" y="2890"/>
                  </a:cubicBezTo>
                  <a:cubicBezTo>
                    <a:pt x="9814" y="2249"/>
                    <a:pt x="9330" y="1630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9"/>
                    <a:pt x="0" y="2869"/>
                  </a:cubicBezTo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028946" y="3009057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0"/>
                  </a:moveTo>
                  <a:lnTo>
                    <a:pt x="3625" y="368"/>
                  </a:lnTo>
                  <a:cubicBezTo>
                    <a:pt x="3316" y="247"/>
                    <a:pt x="3003" y="184"/>
                    <a:pt x="2710" y="184"/>
                  </a:cubicBezTo>
                  <a:cubicBezTo>
                    <a:pt x="2418" y="184"/>
                    <a:pt x="2144" y="247"/>
                    <a:pt x="1913" y="379"/>
                  </a:cubicBezTo>
                  <a:cubicBezTo>
                    <a:pt x="863" y="998"/>
                    <a:pt x="2754" y="1724"/>
                    <a:pt x="2228" y="2028"/>
                  </a:cubicBezTo>
                  <a:cubicBezTo>
                    <a:pt x="2163" y="2065"/>
                    <a:pt x="2087" y="2082"/>
                    <a:pt x="2005" y="2082"/>
                  </a:cubicBezTo>
                  <a:cubicBezTo>
                    <a:pt x="1874" y="2082"/>
                    <a:pt x="1729" y="2038"/>
                    <a:pt x="1587" y="1955"/>
                  </a:cubicBezTo>
                  <a:cubicBezTo>
                    <a:pt x="1272" y="1776"/>
                    <a:pt x="989" y="140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1"/>
                  </a:cubicBezTo>
                  <a:lnTo>
                    <a:pt x="1" y="2469"/>
                  </a:lnTo>
                  <a:lnTo>
                    <a:pt x="557" y="2795"/>
                  </a:lnTo>
                  <a:lnTo>
                    <a:pt x="1199" y="2427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8" y="2671"/>
                    <a:pt x="2829" y="2608"/>
                    <a:pt x="3069" y="2469"/>
                  </a:cubicBezTo>
                  <a:cubicBezTo>
                    <a:pt x="4141" y="1839"/>
                    <a:pt x="2270" y="1103"/>
                    <a:pt x="2785" y="809"/>
                  </a:cubicBezTo>
                  <a:cubicBezTo>
                    <a:pt x="2837" y="777"/>
                    <a:pt x="2901" y="762"/>
                    <a:pt x="2970" y="762"/>
                  </a:cubicBezTo>
                  <a:cubicBezTo>
                    <a:pt x="3081" y="762"/>
                    <a:pt x="3208" y="801"/>
                    <a:pt x="3331" y="872"/>
                  </a:cubicBezTo>
                  <a:cubicBezTo>
                    <a:pt x="3573" y="1009"/>
                    <a:pt x="3836" y="1313"/>
                    <a:pt x="3973" y="1598"/>
                  </a:cubicBezTo>
                  <a:lnTo>
                    <a:pt x="4844" y="1418"/>
                  </a:lnTo>
                  <a:cubicBezTo>
                    <a:pt x="4760" y="1177"/>
                    <a:pt x="4529" y="904"/>
                    <a:pt x="4204" y="683"/>
                  </a:cubicBezTo>
                  <a:lnTo>
                    <a:pt x="4813" y="326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2370377" y="3639926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1"/>
                  </a:moveTo>
                  <a:lnTo>
                    <a:pt x="1" y="1545"/>
                  </a:lnTo>
                  <a:cubicBezTo>
                    <a:pt x="1" y="2511"/>
                    <a:pt x="642" y="3489"/>
                    <a:pt x="1924" y="4234"/>
                  </a:cubicBezTo>
                  <a:cubicBezTo>
                    <a:pt x="3200" y="4970"/>
                    <a:pt x="4871" y="5338"/>
                    <a:pt x="6539" y="5338"/>
                  </a:cubicBezTo>
                  <a:cubicBezTo>
                    <a:pt x="8207" y="5338"/>
                    <a:pt x="9872" y="4970"/>
                    <a:pt x="11138" y="4234"/>
                  </a:cubicBezTo>
                  <a:cubicBezTo>
                    <a:pt x="12399" y="3499"/>
                    <a:pt x="13029" y="2543"/>
                    <a:pt x="13029" y="1577"/>
                  </a:cubicBezTo>
                  <a:lnTo>
                    <a:pt x="13040" y="32"/>
                  </a:lnTo>
                  <a:cubicBezTo>
                    <a:pt x="10960" y="32"/>
                    <a:pt x="2249" y="1"/>
                    <a:pt x="12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2342231" y="3471855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8"/>
                    <a:pt x="2533" y="1104"/>
                  </a:cubicBezTo>
                  <a:cubicBezTo>
                    <a:pt x="0" y="2586"/>
                    <a:pt x="11" y="4970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0"/>
                    <a:pt x="14300" y="2575"/>
                    <a:pt x="11747" y="1104"/>
                  </a:cubicBezTo>
                  <a:cubicBezTo>
                    <a:pt x="10470" y="368"/>
                    <a:pt x="8800" y="1"/>
                    <a:pt x="713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2433772" y="3511482"/>
              <a:ext cx="456266" cy="142558"/>
            </a:xfrm>
            <a:custGeom>
              <a:avLst/>
              <a:gdLst/>
              <a:ahLst/>
              <a:cxnLst/>
              <a:rect l="l" t="t" r="r" b="b"/>
              <a:pathLst>
                <a:path w="10213" h="3191" extrusionOk="0">
                  <a:moveTo>
                    <a:pt x="5096" y="0"/>
                  </a:moveTo>
                  <a:cubicBezTo>
                    <a:pt x="3818" y="0"/>
                    <a:pt x="2540" y="284"/>
                    <a:pt x="1566" y="847"/>
                  </a:cubicBezTo>
                  <a:cubicBezTo>
                    <a:pt x="473" y="1489"/>
                    <a:pt x="0" y="2339"/>
                    <a:pt x="148" y="3180"/>
                  </a:cubicBezTo>
                  <a:cubicBezTo>
                    <a:pt x="253" y="2539"/>
                    <a:pt x="725" y="1930"/>
                    <a:pt x="1566" y="1436"/>
                  </a:cubicBezTo>
                  <a:cubicBezTo>
                    <a:pt x="2538" y="874"/>
                    <a:pt x="3812" y="593"/>
                    <a:pt x="5087" y="593"/>
                  </a:cubicBezTo>
                  <a:cubicBezTo>
                    <a:pt x="6362" y="593"/>
                    <a:pt x="7639" y="874"/>
                    <a:pt x="8616" y="1436"/>
                  </a:cubicBezTo>
                  <a:cubicBezTo>
                    <a:pt x="9467" y="1930"/>
                    <a:pt x="9950" y="2549"/>
                    <a:pt x="10066" y="3191"/>
                  </a:cubicBezTo>
                  <a:cubicBezTo>
                    <a:pt x="10213" y="2360"/>
                    <a:pt x="9730" y="1489"/>
                    <a:pt x="8616" y="847"/>
                  </a:cubicBezTo>
                  <a:cubicBezTo>
                    <a:pt x="7641" y="281"/>
                    <a:pt x="6368" y="0"/>
                    <a:pt x="5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2440340" y="3537931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0" y="1"/>
                  </a:moveTo>
                  <a:cubicBezTo>
                    <a:pt x="3665" y="1"/>
                    <a:pt x="2391" y="282"/>
                    <a:pt x="1419" y="844"/>
                  </a:cubicBezTo>
                  <a:cubicBezTo>
                    <a:pt x="578" y="1338"/>
                    <a:pt x="106" y="1947"/>
                    <a:pt x="1" y="2588"/>
                  </a:cubicBezTo>
                  <a:cubicBezTo>
                    <a:pt x="106" y="3229"/>
                    <a:pt x="589" y="3849"/>
                    <a:pt x="1440" y="4343"/>
                  </a:cubicBezTo>
                  <a:cubicBezTo>
                    <a:pt x="2417" y="4905"/>
                    <a:pt x="3696" y="5186"/>
                    <a:pt x="4973" y="5186"/>
                  </a:cubicBezTo>
                  <a:cubicBezTo>
                    <a:pt x="6249" y="5186"/>
                    <a:pt x="7523" y="4905"/>
                    <a:pt x="8490" y="4343"/>
                  </a:cubicBezTo>
                  <a:cubicBezTo>
                    <a:pt x="9331" y="3849"/>
                    <a:pt x="9803" y="3239"/>
                    <a:pt x="9919" y="2599"/>
                  </a:cubicBezTo>
                  <a:cubicBezTo>
                    <a:pt x="9803" y="1957"/>
                    <a:pt x="9320" y="1338"/>
                    <a:pt x="8469" y="844"/>
                  </a:cubicBezTo>
                  <a:cubicBezTo>
                    <a:pt x="7492" y="282"/>
                    <a:pt x="6215" y="1"/>
                    <a:pt x="4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2433772" y="3498616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9"/>
                  </a:moveTo>
                  <a:cubicBezTo>
                    <a:pt x="10213" y="2648"/>
                    <a:pt x="9730" y="1777"/>
                    <a:pt x="8616" y="1135"/>
                  </a:cubicBezTo>
                  <a:cubicBezTo>
                    <a:pt x="6662" y="1"/>
                    <a:pt x="3510" y="12"/>
                    <a:pt x="1566" y="1135"/>
                  </a:cubicBezTo>
                  <a:cubicBezTo>
                    <a:pt x="473" y="1777"/>
                    <a:pt x="0" y="2627"/>
                    <a:pt x="148" y="3468"/>
                  </a:cubicBezTo>
                  <a:cubicBezTo>
                    <a:pt x="253" y="4109"/>
                    <a:pt x="736" y="4729"/>
                    <a:pt x="1587" y="5223"/>
                  </a:cubicBezTo>
                  <a:cubicBezTo>
                    <a:pt x="3541" y="6347"/>
                    <a:pt x="6704" y="6347"/>
                    <a:pt x="8637" y="5223"/>
                  </a:cubicBezTo>
                  <a:cubicBezTo>
                    <a:pt x="9478" y="4729"/>
                    <a:pt x="9950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2440340" y="3525377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80"/>
                  </a:lnTo>
                  <a:cubicBezTo>
                    <a:pt x="9803" y="2238"/>
                    <a:pt x="9320" y="1619"/>
                    <a:pt x="8469" y="1125"/>
                  </a:cubicBezTo>
                  <a:cubicBezTo>
                    <a:pt x="6515" y="1"/>
                    <a:pt x="3363" y="1"/>
                    <a:pt x="1419" y="1125"/>
                  </a:cubicBezTo>
                  <a:cubicBezTo>
                    <a:pt x="578" y="1619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2553459" y="3584974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31" y="180"/>
                    <a:pt x="2154" y="245"/>
                    <a:pt x="1923" y="379"/>
                  </a:cubicBezTo>
                  <a:cubicBezTo>
                    <a:pt x="873" y="988"/>
                    <a:pt x="2764" y="1714"/>
                    <a:pt x="2239" y="2018"/>
                  </a:cubicBezTo>
                  <a:cubicBezTo>
                    <a:pt x="2167" y="2060"/>
                    <a:pt x="2088" y="2080"/>
                    <a:pt x="2003" y="2080"/>
                  </a:cubicBezTo>
                  <a:cubicBezTo>
                    <a:pt x="1874" y="2080"/>
                    <a:pt x="1733" y="2034"/>
                    <a:pt x="1587" y="1945"/>
                  </a:cubicBezTo>
                  <a:cubicBezTo>
                    <a:pt x="1272" y="1766"/>
                    <a:pt x="999" y="1399"/>
                    <a:pt x="957" y="1073"/>
                  </a:cubicBezTo>
                  <a:lnTo>
                    <a:pt x="84" y="1241"/>
                  </a:lnTo>
                  <a:cubicBezTo>
                    <a:pt x="126" y="1525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7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9"/>
                    <a:pt x="3068" y="2459"/>
                  </a:cubicBezTo>
                  <a:cubicBezTo>
                    <a:pt x="4140" y="1840"/>
                    <a:pt x="2270" y="1094"/>
                    <a:pt x="2785" y="799"/>
                  </a:cubicBezTo>
                  <a:cubicBezTo>
                    <a:pt x="2841" y="767"/>
                    <a:pt x="2905" y="752"/>
                    <a:pt x="2974" y="752"/>
                  </a:cubicBezTo>
                  <a:cubicBezTo>
                    <a:pt x="3085" y="752"/>
                    <a:pt x="3208" y="791"/>
                    <a:pt x="3331" y="862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20"/>
                  </a:lnTo>
                  <a:cubicBezTo>
                    <a:pt x="4760" y="1178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2370377" y="3541371"/>
              <a:ext cx="582562" cy="238475"/>
            </a:xfrm>
            <a:custGeom>
              <a:avLst/>
              <a:gdLst/>
              <a:ahLst/>
              <a:cxnLst/>
              <a:rect l="l" t="t" r="r" b="b"/>
              <a:pathLst>
                <a:path w="13040" h="5338" extrusionOk="0">
                  <a:moveTo>
                    <a:pt x="12" y="0"/>
                  </a:moveTo>
                  <a:lnTo>
                    <a:pt x="1" y="1544"/>
                  </a:lnTo>
                  <a:cubicBezTo>
                    <a:pt x="1" y="2522"/>
                    <a:pt x="642" y="3488"/>
                    <a:pt x="1924" y="4234"/>
                  </a:cubicBezTo>
                  <a:cubicBezTo>
                    <a:pt x="3200" y="4969"/>
                    <a:pt x="4871" y="5337"/>
                    <a:pt x="6539" y="5337"/>
                  </a:cubicBezTo>
                  <a:cubicBezTo>
                    <a:pt x="8207" y="5337"/>
                    <a:pt x="9872" y="4969"/>
                    <a:pt x="11138" y="4234"/>
                  </a:cubicBezTo>
                  <a:cubicBezTo>
                    <a:pt x="12399" y="3498"/>
                    <a:pt x="13029" y="2543"/>
                    <a:pt x="13029" y="1586"/>
                  </a:cubicBezTo>
                  <a:lnTo>
                    <a:pt x="13040" y="31"/>
                  </a:lnTo>
                  <a:cubicBezTo>
                    <a:pt x="10960" y="31"/>
                    <a:pt x="2249" y="0"/>
                    <a:pt x="12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2342231" y="3373434"/>
              <a:ext cx="639344" cy="337430"/>
            </a:xfrm>
            <a:custGeom>
              <a:avLst/>
              <a:gdLst/>
              <a:ahLst/>
              <a:cxnLst/>
              <a:rect l="l" t="t" r="r" b="b"/>
              <a:pathLst>
                <a:path w="14311" h="7553" extrusionOk="0">
                  <a:moveTo>
                    <a:pt x="7132" y="0"/>
                  </a:moveTo>
                  <a:cubicBezTo>
                    <a:pt x="5464" y="0"/>
                    <a:pt x="3799" y="371"/>
                    <a:pt x="2533" y="1111"/>
                  </a:cubicBezTo>
                  <a:cubicBezTo>
                    <a:pt x="0" y="2582"/>
                    <a:pt x="11" y="4967"/>
                    <a:pt x="2564" y="6449"/>
                  </a:cubicBezTo>
                  <a:cubicBezTo>
                    <a:pt x="3841" y="7184"/>
                    <a:pt x="5509" y="7552"/>
                    <a:pt x="7174" y="7552"/>
                  </a:cubicBezTo>
                  <a:cubicBezTo>
                    <a:pt x="8839" y="7552"/>
                    <a:pt x="10502" y="7184"/>
                    <a:pt x="11768" y="6449"/>
                  </a:cubicBezTo>
                  <a:cubicBezTo>
                    <a:pt x="14310" y="4967"/>
                    <a:pt x="14300" y="2582"/>
                    <a:pt x="11747" y="1111"/>
                  </a:cubicBezTo>
                  <a:cubicBezTo>
                    <a:pt x="10470" y="371"/>
                    <a:pt x="8800" y="0"/>
                    <a:pt x="7132" y="0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2433772" y="3413106"/>
              <a:ext cx="456266" cy="142826"/>
            </a:xfrm>
            <a:custGeom>
              <a:avLst/>
              <a:gdLst/>
              <a:ahLst/>
              <a:cxnLst/>
              <a:rect l="l" t="t" r="r" b="b"/>
              <a:pathLst>
                <a:path w="10213" h="3197" extrusionOk="0">
                  <a:moveTo>
                    <a:pt x="5087" y="0"/>
                  </a:moveTo>
                  <a:cubicBezTo>
                    <a:pt x="3812" y="0"/>
                    <a:pt x="2538" y="281"/>
                    <a:pt x="1566" y="843"/>
                  </a:cubicBezTo>
                  <a:cubicBezTo>
                    <a:pt x="473" y="1484"/>
                    <a:pt x="0" y="2346"/>
                    <a:pt x="148" y="3175"/>
                  </a:cubicBezTo>
                  <a:cubicBezTo>
                    <a:pt x="253" y="2545"/>
                    <a:pt x="725" y="1926"/>
                    <a:pt x="1566" y="1442"/>
                  </a:cubicBezTo>
                  <a:cubicBezTo>
                    <a:pt x="2538" y="875"/>
                    <a:pt x="3812" y="591"/>
                    <a:pt x="5087" y="591"/>
                  </a:cubicBezTo>
                  <a:cubicBezTo>
                    <a:pt x="6362" y="591"/>
                    <a:pt x="7639" y="875"/>
                    <a:pt x="8616" y="1442"/>
                  </a:cubicBezTo>
                  <a:cubicBezTo>
                    <a:pt x="9467" y="1936"/>
                    <a:pt x="9950" y="2556"/>
                    <a:pt x="10066" y="3196"/>
                  </a:cubicBezTo>
                  <a:cubicBezTo>
                    <a:pt x="10213" y="2356"/>
                    <a:pt x="9730" y="1484"/>
                    <a:pt x="8616" y="843"/>
                  </a:cubicBezTo>
                  <a:cubicBezTo>
                    <a:pt x="7639" y="281"/>
                    <a:pt x="6362" y="0"/>
                    <a:pt x="5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2440340" y="3439510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0" y="0"/>
                  </a:moveTo>
                  <a:cubicBezTo>
                    <a:pt x="3665" y="0"/>
                    <a:pt x="2391" y="284"/>
                    <a:pt x="1419" y="851"/>
                  </a:cubicBezTo>
                  <a:cubicBezTo>
                    <a:pt x="578" y="1335"/>
                    <a:pt x="106" y="1954"/>
                    <a:pt x="1" y="2584"/>
                  </a:cubicBezTo>
                  <a:cubicBezTo>
                    <a:pt x="106" y="3226"/>
                    <a:pt x="589" y="3856"/>
                    <a:pt x="1440" y="4339"/>
                  </a:cubicBezTo>
                  <a:cubicBezTo>
                    <a:pt x="2417" y="4901"/>
                    <a:pt x="3696" y="5182"/>
                    <a:pt x="4973" y="5182"/>
                  </a:cubicBezTo>
                  <a:cubicBezTo>
                    <a:pt x="6249" y="5182"/>
                    <a:pt x="7523" y="4901"/>
                    <a:pt x="8490" y="4339"/>
                  </a:cubicBezTo>
                  <a:cubicBezTo>
                    <a:pt x="9331" y="3856"/>
                    <a:pt x="9803" y="3236"/>
                    <a:pt x="9919" y="2605"/>
                  </a:cubicBezTo>
                  <a:cubicBezTo>
                    <a:pt x="9803" y="1965"/>
                    <a:pt x="9320" y="1345"/>
                    <a:pt x="8469" y="851"/>
                  </a:cubicBezTo>
                  <a:cubicBezTo>
                    <a:pt x="7492" y="284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2433772" y="3400552"/>
              <a:ext cx="456266" cy="283061"/>
            </a:xfrm>
            <a:custGeom>
              <a:avLst/>
              <a:gdLst/>
              <a:ahLst/>
              <a:cxnLst/>
              <a:rect l="l" t="t" r="r" b="b"/>
              <a:pathLst>
                <a:path w="10213" h="6336" fill="none" extrusionOk="0">
                  <a:moveTo>
                    <a:pt x="10066" y="3477"/>
                  </a:moveTo>
                  <a:cubicBezTo>
                    <a:pt x="10213" y="2637"/>
                    <a:pt x="9730" y="1765"/>
                    <a:pt x="8616" y="1124"/>
                  </a:cubicBezTo>
                  <a:cubicBezTo>
                    <a:pt x="6662" y="0"/>
                    <a:pt x="3510" y="0"/>
                    <a:pt x="1566" y="1124"/>
                  </a:cubicBezTo>
                  <a:cubicBezTo>
                    <a:pt x="473" y="1765"/>
                    <a:pt x="0" y="2627"/>
                    <a:pt x="148" y="3456"/>
                  </a:cubicBezTo>
                  <a:cubicBezTo>
                    <a:pt x="253" y="4098"/>
                    <a:pt x="736" y="4728"/>
                    <a:pt x="1587" y="5211"/>
                  </a:cubicBezTo>
                  <a:cubicBezTo>
                    <a:pt x="3541" y="6335"/>
                    <a:pt x="6704" y="6335"/>
                    <a:pt x="8637" y="5211"/>
                  </a:cubicBezTo>
                  <a:cubicBezTo>
                    <a:pt x="9478" y="4728"/>
                    <a:pt x="9950" y="4108"/>
                    <a:pt x="10066" y="3477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2440340" y="3426822"/>
              <a:ext cx="443131" cy="129602"/>
            </a:xfrm>
            <a:custGeom>
              <a:avLst/>
              <a:gdLst/>
              <a:ahLst/>
              <a:cxnLst/>
              <a:rect l="l" t="t" r="r" b="b"/>
              <a:pathLst>
                <a:path w="9919" h="2901" fill="none" extrusionOk="0">
                  <a:moveTo>
                    <a:pt x="9919" y="2900"/>
                  </a:moveTo>
                  <a:lnTo>
                    <a:pt x="9919" y="2889"/>
                  </a:lnTo>
                  <a:cubicBezTo>
                    <a:pt x="9803" y="2249"/>
                    <a:pt x="9320" y="1629"/>
                    <a:pt x="8469" y="1135"/>
                  </a:cubicBezTo>
                  <a:cubicBezTo>
                    <a:pt x="6515" y="1"/>
                    <a:pt x="3363" y="1"/>
                    <a:pt x="1419" y="1135"/>
                  </a:cubicBezTo>
                  <a:cubicBezTo>
                    <a:pt x="578" y="1619"/>
                    <a:pt x="106" y="2238"/>
                    <a:pt x="1" y="286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2553459" y="3486419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0"/>
                  </a:moveTo>
                  <a:lnTo>
                    <a:pt x="3626" y="369"/>
                  </a:lnTo>
                  <a:cubicBezTo>
                    <a:pt x="3315" y="248"/>
                    <a:pt x="3003" y="185"/>
                    <a:pt x="2711" y="185"/>
                  </a:cubicBezTo>
                  <a:cubicBezTo>
                    <a:pt x="2420" y="185"/>
                    <a:pt x="2149" y="248"/>
                    <a:pt x="1923" y="379"/>
                  </a:cubicBezTo>
                  <a:cubicBezTo>
                    <a:pt x="873" y="999"/>
                    <a:pt x="2764" y="1724"/>
                    <a:pt x="2239" y="2029"/>
                  </a:cubicBezTo>
                  <a:cubicBezTo>
                    <a:pt x="2169" y="2065"/>
                    <a:pt x="2092" y="2083"/>
                    <a:pt x="2010" y="2083"/>
                  </a:cubicBezTo>
                  <a:cubicBezTo>
                    <a:pt x="1879" y="2083"/>
                    <a:pt x="1735" y="2039"/>
                    <a:pt x="1587" y="1955"/>
                  </a:cubicBezTo>
                  <a:cubicBezTo>
                    <a:pt x="1272" y="1777"/>
                    <a:pt x="999" y="1408"/>
                    <a:pt x="957" y="1072"/>
                  </a:cubicBezTo>
                  <a:lnTo>
                    <a:pt x="84" y="1240"/>
                  </a:lnTo>
                  <a:cubicBezTo>
                    <a:pt x="126" y="1524"/>
                    <a:pt x="336" y="1829"/>
                    <a:pt x="663" y="2092"/>
                  </a:cubicBezTo>
                  <a:lnTo>
                    <a:pt x="0" y="2470"/>
                  </a:lnTo>
                  <a:lnTo>
                    <a:pt x="568" y="2795"/>
                  </a:lnTo>
                  <a:lnTo>
                    <a:pt x="1209" y="2428"/>
                  </a:lnTo>
                  <a:cubicBezTo>
                    <a:pt x="1546" y="2582"/>
                    <a:pt x="1911" y="2671"/>
                    <a:pt x="2259" y="2671"/>
                  </a:cubicBezTo>
                  <a:cubicBezTo>
                    <a:pt x="2550" y="2671"/>
                    <a:pt x="2829" y="2609"/>
                    <a:pt x="3068" y="2470"/>
                  </a:cubicBezTo>
                  <a:cubicBezTo>
                    <a:pt x="4140" y="1840"/>
                    <a:pt x="2270" y="1104"/>
                    <a:pt x="2785" y="810"/>
                  </a:cubicBezTo>
                  <a:cubicBezTo>
                    <a:pt x="2842" y="778"/>
                    <a:pt x="2906" y="762"/>
                    <a:pt x="2975" y="762"/>
                  </a:cubicBezTo>
                  <a:cubicBezTo>
                    <a:pt x="3085" y="762"/>
                    <a:pt x="3208" y="802"/>
                    <a:pt x="3331" y="873"/>
                  </a:cubicBezTo>
                  <a:cubicBezTo>
                    <a:pt x="3573" y="1009"/>
                    <a:pt x="3846" y="1314"/>
                    <a:pt x="3972" y="1597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14" y="673"/>
                  </a:cubicBezTo>
                  <a:lnTo>
                    <a:pt x="4812" y="327"/>
                  </a:lnTo>
                  <a:lnTo>
                    <a:pt x="42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2370377" y="3442771"/>
              <a:ext cx="582562" cy="238922"/>
            </a:xfrm>
            <a:custGeom>
              <a:avLst/>
              <a:gdLst/>
              <a:ahLst/>
              <a:cxnLst/>
              <a:rect l="l" t="t" r="r" b="b"/>
              <a:pathLst>
                <a:path w="13040" h="5348" extrusionOk="0">
                  <a:moveTo>
                    <a:pt x="12" y="1"/>
                  </a:moveTo>
                  <a:lnTo>
                    <a:pt x="1" y="1556"/>
                  </a:lnTo>
                  <a:cubicBezTo>
                    <a:pt x="1" y="2522"/>
                    <a:pt x="642" y="3499"/>
                    <a:pt x="1924" y="4245"/>
                  </a:cubicBezTo>
                  <a:cubicBezTo>
                    <a:pt x="3198" y="4980"/>
                    <a:pt x="4865" y="5347"/>
                    <a:pt x="6529" y="5347"/>
                  </a:cubicBezTo>
                  <a:cubicBezTo>
                    <a:pt x="8200" y="5347"/>
                    <a:pt x="9870" y="4977"/>
                    <a:pt x="11138" y="4235"/>
                  </a:cubicBezTo>
                  <a:cubicBezTo>
                    <a:pt x="12399" y="3510"/>
                    <a:pt x="13029" y="2543"/>
                    <a:pt x="13029" y="1587"/>
                  </a:cubicBezTo>
                  <a:lnTo>
                    <a:pt x="13040" y="43"/>
                  </a:lnTo>
                  <a:cubicBezTo>
                    <a:pt x="10960" y="43"/>
                    <a:pt x="2249" y="1"/>
                    <a:pt x="12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2342231" y="3275192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32" y="1"/>
                  </a:moveTo>
                  <a:cubicBezTo>
                    <a:pt x="5464" y="1"/>
                    <a:pt x="3799" y="369"/>
                    <a:pt x="2533" y="1104"/>
                  </a:cubicBezTo>
                  <a:cubicBezTo>
                    <a:pt x="0" y="2575"/>
                    <a:pt x="11" y="4971"/>
                    <a:pt x="2564" y="6441"/>
                  </a:cubicBezTo>
                  <a:cubicBezTo>
                    <a:pt x="3841" y="7177"/>
                    <a:pt x="5509" y="7545"/>
                    <a:pt x="7174" y="7545"/>
                  </a:cubicBezTo>
                  <a:cubicBezTo>
                    <a:pt x="8839" y="7545"/>
                    <a:pt x="10502" y="7177"/>
                    <a:pt x="11768" y="6441"/>
                  </a:cubicBezTo>
                  <a:cubicBezTo>
                    <a:pt x="14310" y="4971"/>
                    <a:pt x="14300" y="2575"/>
                    <a:pt x="11747" y="1104"/>
                  </a:cubicBezTo>
                  <a:cubicBezTo>
                    <a:pt x="10470" y="369"/>
                    <a:pt x="8800" y="1"/>
                    <a:pt x="7132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2433772" y="3314640"/>
              <a:ext cx="456266" cy="142737"/>
            </a:xfrm>
            <a:custGeom>
              <a:avLst/>
              <a:gdLst/>
              <a:ahLst/>
              <a:cxnLst/>
              <a:rect l="l" t="t" r="r" b="b"/>
              <a:pathLst>
                <a:path w="10213" h="3195" extrusionOk="0">
                  <a:moveTo>
                    <a:pt x="5087" y="0"/>
                  </a:moveTo>
                  <a:cubicBezTo>
                    <a:pt x="3812" y="0"/>
                    <a:pt x="2538" y="284"/>
                    <a:pt x="1566" y="851"/>
                  </a:cubicBezTo>
                  <a:cubicBezTo>
                    <a:pt x="473" y="1482"/>
                    <a:pt x="0" y="2343"/>
                    <a:pt x="148" y="3184"/>
                  </a:cubicBezTo>
                  <a:cubicBezTo>
                    <a:pt x="253" y="2543"/>
                    <a:pt x="725" y="1923"/>
                    <a:pt x="1566" y="1440"/>
                  </a:cubicBezTo>
                  <a:cubicBezTo>
                    <a:pt x="2538" y="877"/>
                    <a:pt x="3812" y="596"/>
                    <a:pt x="5087" y="596"/>
                  </a:cubicBezTo>
                  <a:cubicBezTo>
                    <a:pt x="6362" y="596"/>
                    <a:pt x="7639" y="877"/>
                    <a:pt x="8616" y="1440"/>
                  </a:cubicBezTo>
                  <a:cubicBezTo>
                    <a:pt x="9467" y="1933"/>
                    <a:pt x="9950" y="2554"/>
                    <a:pt x="10066" y="3194"/>
                  </a:cubicBezTo>
                  <a:cubicBezTo>
                    <a:pt x="10213" y="2364"/>
                    <a:pt x="9730" y="1492"/>
                    <a:pt x="8616" y="851"/>
                  </a:cubicBezTo>
                  <a:cubicBezTo>
                    <a:pt x="7639" y="284"/>
                    <a:pt x="6362" y="0"/>
                    <a:pt x="5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2440340" y="3341267"/>
              <a:ext cx="443131" cy="231595"/>
            </a:xfrm>
            <a:custGeom>
              <a:avLst/>
              <a:gdLst/>
              <a:ahLst/>
              <a:cxnLst/>
              <a:rect l="l" t="t" r="r" b="b"/>
              <a:pathLst>
                <a:path w="9919" h="5184" extrusionOk="0">
                  <a:moveTo>
                    <a:pt x="4940" y="0"/>
                  </a:moveTo>
                  <a:cubicBezTo>
                    <a:pt x="3665" y="0"/>
                    <a:pt x="2391" y="281"/>
                    <a:pt x="1419" y="844"/>
                  </a:cubicBezTo>
                  <a:cubicBezTo>
                    <a:pt x="578" y="1327"/>
                    <a:pt x="106" y="1947"/>
                    <a:pt x="1" y="2588"/>
                  </a:cubicBezTo>
                  <a:cubicBezTo>
                    <a:pt x="106" y="3228"/>
                    <a:pt x="589" y="3849"/>
                    <a:pt x="1440" y="4332"/>
                  </a:cubicBezTo>
                  <a:cubicBezTo>
                    <a:pt x="2417" y="4899"/>
                    <a:pt x="3696" y="5183"/>
                    <a:pt x="4973" y="5183"/>
                  </a:cubicBezTo>
                  <a:cubicBezTo>
                    <a:pt x="6249" y="5183"/>
                    <a:pt x="7523" y="4899"/>
                    <a:pt x="8490" y="4332"/>
                  </a:cubicBezTo>
                  <a:cubicBezTo>
                    <a:pt x="9331" y="3849"/>
                    <a:pt x="9803" y="3239"/>
                    <a:pt x="9919" y="2598"/>
                  </a:cubicBezTo>
                  <a:cubicBezTo>
                    <a:pt x="9803" y="1958"/>
                    <a:pt x="9320" y="1337"/>
                    <a:pt x="8469" y="844"/>
                  </a:cubicBezTo>
                  <a:cubicBezTo>
                    <a:pt x="7492" y="281"/>
                    <a:pt x="6215" y="0"/>
                    <a:pt x="4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2433772" y="3301952"/>
              <a:ext cx="456266" cy="283552"/>
            </a:xfrm>
            <a:custGeom>
              <a:avLst/>
              <a:gdLst/>
              <a:ahLst/>
              <a:cxnLst/>
              <a:rect l="l" t="t" r="r" b="b"/>
              <a:pathLst>
                <a:path w="10213" h="6347" fill="none" extrusionOk="0">
                  <a:moveTo>
                    <a:pt x="10066" y="3478"/>
                  </a:moveTo>
                  <a:cubicBezTo>
                    <a:pt x="10213" y="2648"/>
                    <a:pt x="9730" y="1776"/>
                    <a:pt x="8616" y="1135"/>
                  </a:cubicBezTo>
                  <a:cubicBezTo>
                    <a:pt x="6662" y="1"/>
                    <a:pt x="3510" y="1"/>
                    <a:pt x="1566" y="1135"/>
                  </a:cubicBezTo>
                  <a:cubicBezTo>
                    <a:pt x="473" y="1766"/>
                    <a:pt x="0" y="2627"/>
                    <a:pt x="148" y="3468"/>
                  </a:cubicBezTo>
                  <a:cubicBezTo>
                    <a:pt x="253" y="4108"/>
                    <a:pt x="736" y="4729"/>
                    <a:pt x="1587" y="5212"/>
                  </a:cubicBezTo>
                  <a:cubicBezTo>
                    <a:pt x="3541" y="6347"/>
                    <a:pt x="6704" y="6347"/>
                    <a:pt x="8637" y="5212"/>
                  </a:cubicBezTo>
                  <a:cubicBezTo>
                    <a:pt x="9478" y="4729"/>
                    <a:pt x="9950" y="4119"/>
                    <a:pt x="10066" y="3478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2440340" y="3328713"/>
              <a:ext cx="443131" cy="129111"/>
            </a:xfrm>
            <a:custGeom>
              <a:avLst/>
              <a:gdLst/>
              <a:ahLst/>
              <a:cxnLst/>
              <a:rect l="l" t="t" r="r" b="b"/>
              <a:pathLst>
                <a:path w="9919" h="2890" fill="none" extrusionOk="0">
                  <a:moveTo>
                    <a:pt x="9919" y="2890"/>
                  </a:moveTo>
                  <a:lnTo>
                    <a:pt x="9919" y="2879"/>
                  </a:lnTo>
                  <a:cubicBezTo>
                    <a:pt x="9803" y="2239"/>
                    <a:pt x="9320" y="1618"/>
                    <a:pt x="8469" y="1125"/>
                  </a:cubicBezTo>
                  <a:cubicBezTo>
                    <a:pt x="6515" y="0"/>
                    <a:pt x="3363" y="0"/>
                    <a:pt x="1419" y="1125"/>
                  </a:cubicBezTo>
                  <a:cubicBezTo>
                    <a:pt x="578" y="1608"/>
                    <a:pt x="106" y="2228"/>
                    <a:pt x="1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2553459" y="3388311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5" y="1"/>
                  </a:moveTo>
                  <a:lnTo>
                    <a:pt x="3626" y="358"/>
                  </a:lnTo>
                  <a:cubicBezTo>
                    <a:pt x="3322" y="240"/>
                    <a:pt x="3016" y="179"/>
                    <a:pt x="2729" y="179"/>
                  </a:cubicBezTo>
                  <a:cubicBezTo>
                    <a:pt x="2431" y="179"/>
                    <a:pt x="2154" y="245"/>
                    <a:pt x="1923" y="379"/>
                  </a:cubicBezTo>
                  <a:cubicBezTo>
                    <a:pt x="873" y="989"/>
                    <a:pt x="2764" y="1713"/>
                    <a:pt x="2239" y="2018"/>
                  </a:cubicBezTo>
                  <a:cubicBezTo>
                    <a:pt x="2170" y="2059"/>
                    <a:pt x="2094" y="2077"/>
                    <a:pt x="2012" y="2077"/>
                  </a:cubicBezTo>
                  <a:cubicBezTo>
                    <a:pt x="1881" y="2077"/>
                    <a:pt x="1736" y="2029"/>
                    <a:pt x="1587" y="1944"/>
                  </a:cubicBezTo>
                  <a:cubicBezTo>
                    <a:pt x="1272" y="1766"/>
                    <a:pt x="999" y="1398"/>
                    <a:pt x="957" y="1062"/>
                  </a:cubicBezTo>
                  <a:lnTo>
                    <a:pt x="84" y="1230"/>
                  </a:lnTo>
                  <a:cubicBezTo>
                    <a:pt x="126" y="1524"/>
                    <a:pt x="336" y="1829"/>
                    <a:pt x="663" y="2081"/>
                  </a:cubicBezTo>
                  <a:lnTo>
                    <a:pt x="0" y="2470"/>
                  </a:lnTo>
                  <a:lnTo>
                    <a:pt x="568" y="2796"/>
                  </a:lnTo>
                  <a:lnTo>
                    <a:pt x="1209" y="2418"/>
                  </a:lnTo>
                  <a:cubicBezTo>
                    <a:pt x="1546" y="2572"/>
                    <a:pt x="1911" y="2661"/>
                    <a:pt x="2259" y="2661"/>
                  </a:cubicBezTo>
                  <a:cubicBezTo>
                    <a:pt x="2550" y="2661"/>
                    <a:pt x="2829" y="2598"/>
                    <a:pt x="3068" y="2460"/>
                  </a:cubicBezTo>
                  <a:cubicBezTo>
                    <a:pt x="4140" y="1839"/>
                    <a:pt x="2270" y="1094"/>
                    <a:pt x="2785" y="799"/>
                  </a:cubicBezTo>
                  <a:cubicBezTo>
                    <a:pt x="2842" y="767"/>
                    <a:pt x="2906" y="752"/>
                    <a:pt x="2975" y="752"/>
                  </a:cubicBezTo>
                  <a:cubicBezTo>
                    <a:pt x="3085" y="752"/>
                    <a:pt x="3208" y="791"/>
                    <a:pt x="3331" y="863"/>
                  </a:cubicBezTo>
                  <a:cubicBezTo>
                    <a:pt x="3573" y="999"/>
                    <a:pt x="3846" y="1304"/>
                    <a:pt x="3972" y="1598"/>
                  </a:cubicBezTo>
                  <a:lnTo>
                    <a:pt x="4844" y="1419"/>
                  </a:lnTo>
                  <a:cubicBezTo>
                    <a:pt x="4760" y="1167"/>
                    <a:pt x="4529" y="905"/>
                    <a:pt x="4214" y="673"/>
                  </a:cubicBezTo>
                  <a:lnTo>
                    <a:pt x="4812" y="316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2845909" y="3855353"/>
              <a:ext cx="582071" cy="238922"/>
            </a:xfrm>
            <a:custGeom>
              <a:avLst/>
              <a:gdLst/>
              <a:ahLst/>
              <a:cxnLst/>
              <a:rect l="l" t="t" r="r" b="b"/>
              <a:pathLst>
                <a:path w="13029" h="5348" extrusionOk="0">
                  <a:moveTo>
                    <a:pt x="0" y="1"/>
                  </a:moveTo>
                  <a:lnTo>
                    <a:pt x="0" y="1556"/>
                  </a:lnTo>
                  <a:cubicBezTo>
                    <a:pt x="0" y="2522"/>
                    <a:pt x="641" y="3500"/>
                    <a:pt x="1923" y="4245"/>
                  </a:cubicBezTo>
                  <a:cubicBezTo>
                    <a:pt x="3197" y="4980"/>
                    <a:pt x="4862" y="5347"/>
                    <a:pt x="6526" y="5347"/>
                  </a:cubicBezTo>
                  <a:cubicBezTo>
                    <a:pt x="8195" y="5347"/>
                    <a:pt x="9864" y="4977"/>
                    <a:pt x="11137" y="4235"/>
                  </a:cubicBezTo>
                  <a:cubicBezTo>
                    <a:pt x="12398" y="3510"/>
                    <a:pt x="13029" y="2554"/>
                    <a:pt x="13029" y="1588"/>
                  </a:cubicBezTo>
                  <a:lnTo>
                    <a:pt x="13029" y="43"/>
                  </a:lnTo>
                  <a:cubicBezTo>
                    <a:pt x="10958" y="43"/>
                    <a:pt x="2249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2817271" y="3687773"/>
              <a:ext cx="639344" cy="337073"/>
            </a:xfrm>
            <a:custGeom>
              <a:avLst/>
              <a:gdLst/>
              <a:ahLst/>
              <a:cxnLst/>
              <a:rect l="l" t="t" r="r" b="b"/>
              <a:pathLst>
                <a:path w="14311" h="7545" extrusionOk="0">
                  <a:moveTo>
                    <a:pt x="7142" y="1"/>
                  </a:moveTo>
                  <a:cubicBezTo>
                    <a:pt x="5474" y="1"/>
                    <a:pt x="3809" y="369"/>
                    <a:pt x="2543" y="1104"/>
                  </a:cubicBezTo>
                  <a:cubicBezTo>
                    <a:pt x="0" y="2575"/>
                    <a:pt x="21" y="4971"/>
                    <a:pt x="2575" y="6441"/>
                  </a:cubicBezTo>
                  <a:cubicBezTo>
                    <a:pt x="3846" y="7177"/>
                    <a:pt x="5514" y="7545"/>
                    <a:pt x="7180" y="7545"/>
                  </a:cubicBezTo>
                  <a:cubicBezTo>
                    <a:pt x="8847" y="7545"/>
                    <a:pt x="10512" y="7177"/>
                    <a:pt x="11778" y="6441"/>
                  </a:cubicBezTo>
                  <a:cubicBezTo>
                    <a:pt x="14310" y="4971"/>
                    <a:pt x="14300" y="2575"/>
                    <a:pt x="11757" y="1104"/>
                  </a:cubicBezTo>
                  <a:cubicBezTo>
                    <a:pt x="10481" y="369"/>
                    <a:pt x="8810" y="1"/>
                    <a:pt x="7142" y="1"/>
                  </a:cubicBezTo>
                  <a:close/>
                </a:path>
              </a:pathLst>
            </a:custGeom>
            <a:solidFill>
              <a:srgbClr val="FFFFFF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2908812" y="3727401"/>
              <a:ext cx="456713" cy="142558"/>
            </a:xfrm>
            <a:custGeom>
              <a:avLst/>
              <a:gdLst/>
              <a:ahLst/>
              <a:cxnLst/>
              <a:rect l="l" t="t" r="r" b="b"/>
              <a:pathLst>
                <a:path w="10223" h="3191" extrusionOk="0">
                  <a:moveTo>
                    <a:pt x="5102" y="0"/>
                  </a:moveTo>
                  <a:cubicBezTo>
                    <a:pt x="3823" y="0"/>
                    <a:pt x="2545" y="284"/>
                    <a:pt x="1576" y="847"/>
                  </a:cubicBezTo>
                  <a:cubicBezTo>
                    <a:pt x="473" y="1478"/>
                    <a:pt x="0" y="2339"/>
                    <a:pt x="147" y="3180"/>
                  </a:cubicBezTo>
                  <a:cubicBezTo>
                    <a:pt x="263" y="2539"/>
                    <a:pt x="736" y="1930"/>
                    <a:pt x="1576" y="1436"/>
                  </a:cubicBezTo>
                  <a:cubicBezTo>
                    <a:pt x="2543" y="874"/>
                    <a:pt x="3817" y="593"/>
                    <a:pt x="5093" y="593"/>
                  </a:cubicBezTo>
                  <a:cubicBezTo>
                    <a:pt x="6370" y="593"/>
                    <a:pt x="7649" y="874"/>
                    <a:pt x="8626" y="1436"/>
                  </a:cubicBezTo>
                  <a:cubicBezTo>
                    <a:pt x="9477" y="1930"/>
                    <a:pt x="9961" y="2550"/>
                    <a:pt x="10066" y="3191"/>
                  </a:cubicBezTo>
                  <a:cubicBezTo>
                    <a:pt x="10223" y="2360"/>
                    <a:pt x="9740" y="1489"/>
                    <a:pt x="8626" y="847"/>
                  </a:cubicBezTo>
                  <a:cubicBezTo>
                    <a:pt x="7651" y="281"/>
                    <a:pt x="6376" y="0"/>
                    <a:pt x="5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2915380" y="3753849"/>
              <a:ext cx="443131" cy="231685"/>
            </a:xfrm>
            <a:custGeom>
              <a:avLst/>
              <a:gdLst/>
              <a:ahLst/>
              <a:cxnLst/>
              <a:rect l="l" t="t" r="r" b="b"/>
              <a:pathLst>
                <a:path w="9919" h="5186" extrusionOk="0">
                  <a:moveTo>
                    <a:pt x="4946" y="1"/>
                  </a:moveTo>
                  <a:cubicBezTo>
                    <a:pt x="3670" y="1"/>
                    <a:pt x="2396" y="282"/>
                    <a:pt x="1429" y="844"/>
                  </a:cubicBezTo>
                  <a:cubicBezTo>
                    <a:pt x="589" y="1338"/>
                    <a:pt x="116" y="1947"/>
                    <a:pt x="0" y="2588"/>
                  </a:cubicBezTo>
                  <a:cubicBezTo>
                    <a:pt x="116" y="3229"/>
                    <a:pt x="599" y="3849"/>
                    <a:pt x="1450" y="4343"/>
                  </a:cubicBezTo>
                  <a:cubicBezTo>
                    <a:pt x="2427" y="4905"/>
                    <a:pt x="3704" y="5186"/>
                    <a:pt x="4979" y="5186"/>
                  </a:cubicBezTo>
                  <a:cubicBezTo>
                    <a:pt x="6254" y="5186"/>
                    <a:pt x="7528" y="4905"/>
                    <a:pt x="8500" y="4343"/>
                  </a:cubicBezTo>
                  <a:cubicBezTo>
                    <a:pt x="9340" y="3849"/>
                    <a:pt x="9814" y="3239"/>
                    <a:pt x="9919" y="2599"/>
                  </a:cubicBezTo>
                  <a:cubicBezTo>
                    <a:pt x="9814" y="1958"/>
                    <a:pt x="9330" y="1338"/>
                    <a:pt x="8479" y="844"/>
                  </a:cubicBezTo>
                  <a:cubicBezTo>
                    <a:pt x="7502" y="282"/>
                    <a:pt x="6223" y="1"/>
                    <a:pt x="4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2908812" y="3714534"/>
              <a:ext cx="456713" cy="283552"/>
            </a:xfrm>
            <a:custGeom>
              <a:avLst/>
              <a:gdLst/>
              <a:ahLst/>
              <a:cxnLst/>
              <a:rect l="l" t="t" r="r" b="b"/>
              <a:pathLst>
                <a:path w="10223" h="6347" fill="none" extrusionOk="0">
                  <a:moveTo>
                    <a:pt x="10066" y="3479"/>
                  </a:moveTo>
                  <a:cubicBezTo>
                    <a:pt x="10223" y="2648"/>
                    <a:pt x="9740" y="1777"/>
                    <a:pt x="8626" y="1135"/>
                  </a:cubicBezTo>
                  <a:cubicBezTo>
                    <a:pt x="6672" y="1"/>
                    <a:pt x="3510" y="12"/>
                    <a:pt x="1576" y="1135"/>
                  </a:cubicBezTo>
                  <a:cubicBezTo>
                    <a:pt x="473" y="1766"/>
                    <a:pt x="0" y="2627"/>
                    <a:pt x="147" y="3468"/>
                  </a:cubicBezTo>
                  <a:cubicBezTo>
                    <a:pt x="263" y="4109"/>
                    <a:pt x="746" y="4729"/>
                    <a:pt x="1597" y="5223"/>
                  </a:cubicBezTo>
                  <a:cubicBezTo>
                    <a:pt x="3552" y="6347"/>
                    <a:pt x="6704" y="6347"/>
                    <a:pt x="8647" y="5223"/>
                  </a:cubicBezTo>
                  <a:cubicBezTo>
                    <a:pt x="9487" y="4729"/>
                    <a:pt x="9961" y="4119"/>
                    <a:pt x="10066" y="3479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2915380" y="3741340"/>
              <a:ext cx="443578" cy="129066"/>
            </a:xfrm>
            <a:custGeom>
              <a:avLst/>
              <a:gdLst/>
              <a:ahLst/>
              <a:cxnLst/>
              <a:rect l="l" t="t" r="r" b="b"/>
              <a:pathLst>
                <a:path w="9929" h="2889" fill="none" extrusionOk="0">
                  <a:moveTo>
                    <a:pt x="9929" y="2889"/>
                  </a:moveTo>
                  <a:cubicBezTo>
                    <a:pt x="9929" y="2889"/>
                    <a:pt x="9929" y="2879"/>
                    <a:pt x="9919" y="2879"/>
                  </a:cubicBezTo>
                  <a:cubicBezTo>
                    <a:pt x="9814" y="2238"/>
                    <a:pt x="9330" y="1618"/>
                    <a:pt x="8479" y="1124"/>
                  </a:cubicBezTo>
                  <a:cubicBezTo>
                    <a:pt x="6525" y="0"/>
                    <a:pt x="3363" y="0"/>
                    <a:pt x="1429" y="1124"/>
                  </a:cubicBezTo>
                  <a:cubicBezTo>
                    <a:pt x="589" y="1618"/>
                    <a:pt x="116" y="2227"/>
                    <a:pt x="0" y="2868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3028946" y="3800893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58"/>
                  </a:lnTo>
                  <a:cubicBezTo>
                    <a:pt x="3322" y="240"/>
                    <a:pt x="3016" y="180"/>
                    <a:pt x="2729" y="180"/>
                  </a:cubicBezTo>
                  <a:cubicBezTo>
                    <a:pt x="2429" y="180"/>
                    <a:pt x="2149" y="245"/>
                    <a:pt x="1913" y="379"/>
                  </a:cubicBezTo>
                  <a:cubicBezTo>
                    <a:pt x="863" y="989"/>
                    <a:pt x="2754" y="1714"/>
                    <a:pt x="2228" y="2018"/>
                  </a:cubicBezTo>
                  <a:cubicBezTo>
                    <a:pt x="2164" y="2059"/>
                    <a:pt x="2089" y="2077"/>
                    <a:pt x="2007" y="2077"/>
                  </a:cubicBezTo>
                  <a:cubicBezTo>
                    <a:pt x="1876" y="2077"/>
                    <a:pt x="1730" y="2029"/>
                    <a:pt x="1587" y="1945"/>
                  </a:cubicBezTo>
                  <a:cubicBezTo>
                    <a:pt x="1272" y="1766"/>
                    <a:pt x="989" y="1399"/>
                    <a:pt x="947" y="1073"/>
                  </a:cubicBezTo>
                  <a:lnTo>
                    <a:pt x="74" y="1231"/>
                  </a:lnTo>
                  <a:cubicBezTo>
                    <a:pt x="127" y="1525"/>
                    <a:pt x="337" y="1829"/>
                    <a:pt x="652" y="2081"/>
                  </a:cubicBezTo>
                  <a:lnTo>
                    <a:pt x="1" y="2470"/>
                  </a:lnTo>
                  <a:lnTo>
                    <a:pt x="557" y="2796"/>
                  </a:lnTo>
                  <a:lnTo>
                    <a:pt x="1199" y="2418"/>
                  </a:lnTo>
                  <a:cubicBezTo>
                    <a:pt x="1536" y="2572"/>
                    <a:pt x="1904" y="2661"/>
                    <a:pt x="2255" y="2661"/>
                  </a:cubicBezTo>
                  <a:cubicBezTo>
                    <a:pt x="2548" y="2661"/>
                    <a:pt x="2829" y="2599"/>
                    <a:pt x="3069" y="2460"/>
                  </a:cubicBezTo>
                  <a:cubicBezTo>
                    <a:pt x="4141" y="1840"/>
                    <a:pt x="2270" y="1094"/>
                    <a:pt x="2785" y="799"/>
                  </a:cubicBezTo>
                  <a:cubicBezTo>
                    <a:pt x="2837" y="767"/>
                    <a:pt x="2901" y="752"/>
                    <a:pt x="2970" y="752"/>
                  </a:cubicBezTo>
                  <a:cubicBezTo>
                    <a:pt x="3081" y="752"/>
                    <a:pt x="3208" y="791"/>
                    <a:pt x="3331" y="863"/>
                  </a:cubicBezTo>
                  <a:cubicBezTo>
                    <a:pt x="3573" y="1000"/>
                    <a:pt x="3836" y="1304"/>
                    <a:pt x="3973" y="1598"/>
                  </a:cubicBezTo>
                  <a:lnTo>
                    <a:pt x="4844" y="1420"/>
                  </a:lnTo>
                  <a:cubicBezTo>
                    <a:pt x="4760" y="1178"/>
                    <a:pt x="4529" y="905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2845909" y="3757289"/>
              <a:ext cx="582071" cy="238475"/>
            </a:xfrm>
            <a:custGeom>
              <a:avLst/>
              <a:gdLst/>
              <a:ahLst/>
              <a:cxnLst/>
              <a:rect l="l" t="t" r="r" b="b"/>
              <a:pathLst>
                <a:path w="13029" h="5338" extrusionOk="0">
                  <a:moveTo>
                    <a:pt x="0" y="0"/>
                  </a:moveTo>
                  <a:lnTo>
                    <a:pt x="0" y="1544"/>
                  </a:lnTo>
                  <a:cubicBezTo>
                    <a:pt x="0" y="2522"/>
                    <a:pt x="641" y="3488"/>
                    <a:pt x="1923" y="4234"/>
                  </a:cubicBezTo>
                  <a:cubicBezTo>
                    <a:pt x="3199" y="4970"/>
                    <a:pt x="4867" y="5337"/>
                    <a:pt x="6534" y="5337"/>
                  </a:cubicBezTo>
                  <a:cubicBezTo>
                    <a:pt x="8201" y="5337"/>
                    <a:pt x="9866" y="4970"/>
                    <a:pt x="11137" y="4234"/>
                  </a:cubicBezTo>
                  <a:cubicBezTo>
                    <a:pt x="12398" y="3499"/>
                    <a:pt x="13029" y="2543"/>
                    <a:pt x="13029" y="1586"/>
                  </a:cubicBezTo>
                  <a:lnTo>
                    <a:pt x="13029" y="31"/>
                  </a:lnTo>
                  <a:cubicBezTo>
                    <a:pt x="10958" y="31"/>
                    <a:pt x="2249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2817271" y="3589352"/>
              <a:ext cx="639344" cy="337341"/>
            </a:xfrm>
            <a:custGeom>
              <a:avLst/>
              <a:gdLst/>
              <a:ahLst/>
              <a:cxnLst/>
              <a:rect l="l" t="t" r="r" b="b"/>
              <a:pathLst>
                <a:path w="14311" h="7551" extrusionOk="0">
                  <a:moveTo>
                    <a:pt x="7142" y="0"/>
                  </a:moveTo>
                  <a:cubicBezTo>
                    <a:pt x="5474" y="0"/>
                    <a:pt x="3809" y="371"/>
                    <a:pt x="2543" y="1112"/>
                  </a:cubicBezTo>
                  <a:cubicBezTo>
                    <a:pt x="0" y="2582"/>
                    <a:pt x="21" y="4967"/>
                    <a:pt x="2575" y="6449"/>
                  </a:cubicBezTo>
                  <a:cubicBezTo>
                    <a:pt x="3844" y="7183"/>
                    <a:pt x="5508" y="7551"/>
                    <a:pt x="7171" y="7551"/>
                  </a:cubicBezTo>
                  <a:cubicBezTo>
                    <a:pt x="8841" y="7551"/>
                    <a:pt x="10510" y="7180"/>
                    <a:pt x="11778" y="6438"/>
                  </a:cubicBezTo>
                  <a:cubicBezTo>
                    <a:pt x="14310" y="4967"/>
                    <a:pt x="14300" y="2582"/>
                    <a:pt x="11757" y="1112"/>
                  </a:cubicBezTo>
                  <a:cubicBezTo>
                    <a:pt x="10481" y="371"/>
                    <a:pt x="8810" y="0"/>
                    <a:pt x="7142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2908812" y="3629025"/>
              <a:ext cx="456713" cy="142826"/>
            </a:xfrm>
            <a:custGeom>
              <a:avLst/>
              <a:gdLst/>
              <a:ahLst/>
              <a:cxnLst/>
              <a:rect l="l" t="t" r="r" b="b"/>
              <a:pathLst>
                <a:path w="10223" h="3197" extrusionOk="0">
                  <a:moveTo>
                    <a:pt x="5093" y="0"/>
                  </a:moveTo>
                  <a:cubicBezTo>
                    <a:pt x="3817" y="0"/>
                    <a:pt x="2543" y="281"/>
                    <a:pt x="1576" y="843"/>
                  </a:cubicBezTo>
                  <a:cubicBezTo>
                    <a:pt x="473" y="1484"/>
                    <a:pt x="0" y="2346"/>
                    <a:pt x="147" y="3176"/>
                  </a:cubicBezTo>
                  <a:cubicBezTo>
                    <a:pt x="263" y="2545"/>
                    <a:pt x="736" y="1926"/>
                    <a:pt x="1576" y="1442"/>
                  </a:cubicBezTo>
                  <a:cubicBezTo>
                    <a:pt x="2543" y="875"/>
                    <a:pt x="3817" y="591"/>
                    <a:pt x="5093" y="591"/>
                  </a:cubicBezTo>
                  <a:cubicBezTo>
                    <a:pt x="6370" y="591"/>
                    <a:pt x="7649" y="875"/>
                    <a:pt x="8626" y="1442"/>
                  </a:cubicBezTo>
                  <a:cubicBezTo>
                    <a:pt x="9477" y="1936"/>
                    <a:pt x="9961" y="2556"/>
                    <a:pt x="10066" y="3197"/>
                  </a:cubicBezTo>
                  <a:cubicBezTo>
                    <a:pt x="10223" y="2356"/>
                    <a:pt x="9740" y="1484"/>
                    <a:pt x="8626" y="843"/>
                  </a:cubicBezTo>
                  <a:cubicBezTo>
                    <a:pt x="7649" y="281"/>
                    <a:pt x="6370" y="0"/>
                    <a:pt x="509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2915380" y="3655428"/>
              <a:ext cx="443131" cy="231551"/>
            </a:xfrm>
            <a:custGeom>
              <a:avLst/>
              <a:gdLst/>
              <a:ahLst/>
              <a:cxnLst/>
              <a:rect l="l" t="t" r="r" b="b"/>
              <a:pathLst>
                <a:path w="9919" h="5183" extrusionOk="0">
                  <a:moveTo>
                    <a:pt x="4946" y="0"/>
                  </a:moveTo>
                  <a:cubicBezTo>
                    <a:pt x="3670" y="0"/>
                    <a:pt x="2396" y="284"/>
                    <a:pt x="1429" y="851"/>
                  </a:cubicBezTo>
                  <a:cubicBezTo>
                    <a:pt x="589" y="1335"/>
                    <a:pt x="116" y="1954"/>
                    <a:pt x="0" y="2585"/>
                  </a:cubicBezTo>
                  <a:cubicBezTo>
                    <a:pt x="116" y="3226"/>
                    <a:pt x="599" y="3845"/>
                    <a:pt x="1450" y="4340"/>
                  </a:cubicBezTo>
                  <a:cubicBezTo>
                    <a:pt x="2427" y="4901"/>
                    <a:pt x="3704" y="5182"/>
                    <a:pt x="4979" y="5182"/>
                  </a:cubicBezTo>
                  <a:cubicBezTo>
                    <a:pt x="6254" y="5182"/>
                    <a:pt x="7528" y="4901"/>
                    <a:pt x="8500" y="4340"/>
                  </a:cubicBezTo>
                  <a:cubicBezTo>
                    <a:pt x="9340" y="3856"/>
                    <a:pt x="9814" y="3236"/>
                    <a:pt x="9919" y="2606"/>
                  </a:cubicBezTo>
                  <a:cubicBezTo>
                    <a:pt x="9814" y="1965"/>
                    <a:pt x="9330" y="1345"/>
                    <a:pt x="8479" y="851"/>
                  </a:cubicBezTo>
                  <a:cubicBezTo>
                    <a:pt x="7502" y="284"/>
                    <a:pt x="6223" y="0"/>
                    <a:pt x="4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2908812" y="3616471"/>
              <a:ext cx="456713" cy="283061"/>
            </a:xfrm>
            <a:custGeom>
              <a:avLst/>
              <a:gdLst/>
              <a:ahLst/>
              <a:cxnLst/>
              <a:rect l="l" t="t" r="r" b="b"/>
              <a:pathLst>
                <a:path w="10223" h="6336" fill="none" extrusionOk="0">
                  <a:moveTo>
                    <a:pt x="10066" y="3478"/>
                  </a:moveTo>
                  <a:cubicBezTo>
                    <a:pt x="10223" y="2637"/>
                    <a:pt x="9740" y="1765"/>
                    <a:pt x="8626" y="1124"/>
                  </a:cubicBezTo>
                  <a:cubicBezTo>
                    <a:pt x="6672" y="0"/>
                    <a:pt x="3510" y="0"/>
                    <a:pt x="1576" y="1124"/>
                  </a:cubicBezTo>
                  <a:cubicBezTo>
                    <a:pt x="473" y="1765"/>
                    <a:pt x="0" y="2627"/>
                    <a:pt x="147" y="3457"/>
                  </a:cubicBezTo>
                  <a:cubicBezTo>
                    <a:pt x="263" y="4098"/>
                    <a:pt x="746" y="4717"/>
                    <a:pt x="1597" y="5212"/>
                  </a:cubicBezTo>
                  <a:cubicBezTo>
                    <a:pt x="3552" y="6335"/>
                    <a:pt x="6704" y="6335"/>
                    <a:pt x="8647" y="5212"/>
                  </a:cubicBezTo>
                  <a:cubicBezTo>
                    <a:pt x="9487" y="4728"/>
                    <a:pt x="9961" y="4108"/>
                    <a:pt x="10066" y="3478"/>
                  </a:cubicBezTo>
                  <a:close/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2915380" y="3642740"/>
              <a:ext cx="443578" cy="129602"/>
            </a:xfrm>
            <a:custGeom>
              <a:avLst/>
              <a:gdLst/>
              <a:ahLst/>
              <a:cxnLst/>
              <a:rect l="l" t="t" r="r" b="b"/>
              <a:pathLst>
                <a:path w="9929" h="2901" fill="none" extrusionOk="0">
                  <a:moveTo>
                    <a:pt x="9929" y="2900"/>
                  </a:moveTo>
                  <a:cubicBezTo>
                    <a:pt x="9929" y="2890"/>
                    <a:pt x="9929" y="2890"/>
                    <a:pt x="9919" y="2890"/>
                  </a:cubicBezTo>
                  <a:cubicBezTo>
                    <a:pt x="9814" y="2249"/>
                    <a:pt x="9330" y="1629"/>
                    <a:pt x="8479" y="1135"/>
                  </a:cubicBezTo>
                  <a:cubicBezTo>
                    <a:pt x="6525" y="1"/>
                    <a:pt x="3363" y="1"/>
                    <a:pt x="1429" y="1135"/>
                  </a:cubicBezTo>
                  <a:cubicBezTo>
                    <a:pt x="589" y="1619"/>
                    <a:pt x="116" y="2238"/>
                    <a:pt x="0" y="2869"/>
                  </a:cubicBezTo>
                </a:path>
              </a:pathLst>
            </a:custGeom>
            <a:noFill/>
            <a:ln w="73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3028946" y="3702338"/>
              <a:ext cx="216450" cy="124911"/>
            </a:xfrm>
            <a:custGeom>
              <a:avLst/>
              <a:gdLst/>
              <a:ahLst/>
              <a:cxnLst/>
              <a:rect l="l" t="t" r="r" b="b"/>
              <a:pathLst>
                <a:path w="4845" h="2796" extrusionOk="0">
                  <a:moveTo>
                    <a:pt x="4246" y="1"/>
                  </a:moveTo>
                  <a:lnTo>
                    <a:pt x="3625" y="369"/>
                  </a:lnTo>
                  <a:cubicBezTo>
                    <a:pt x="3316" y="248"/>
                    <a:pt x="3003" y="185"/>
                    <a:pt x="2710" y="185"/>
                  </a:cubicBezTo>
                  <a:cubicBezTo>
                    <a:pt x="2418" y="185"/>
                    <a:pt x="2144" y="248"/>
                    <a:pt x="1913" y="379"/>
                  </a:cubicBezTo>
                  <a:cubicBezTo>
                    <a:pt x="863" y="988"/>
                    <a:pt x="2754" y="1724"/>
                    <a:pt x="2228" y="2029"/>
                  </a:cubicBezTo>
                  <a:cubicBezTo>
                    <a:pt x="2163" y="2065"/>
                    <a:pt x="2087" y="2083"/>
                    <a:pt x="2005" y="2083"/>
                  </a:cubicBezTo>
                  <a:cubicBezTo>
                    <a:pt x="1874" y="2083"/>
                    <a:pt x="1729" y="2039"/>
                    <a:pt x="1587" y="1955"/>
                  </a:cubicBezTo>
                  <a:cubicBezTo>
                    <a:pt x="1272" y="1777"/>
                    <a:pt x="989" y="1398"/>
                    <a:pt x="947" y="1072"/>
                  </a:cubicBezTo>
                  <a:lnTo>
                    <a:pt x="74" y="1240"/>
                  </a:lnTo>
                  <a:cubicBezTo>
                    <a:pt x="127" y="1524"/>
                    <a:pt x="337" y="1829"/>
                    <a:pt x="652" y="2092"/>
                  </a:cubicBezTo>
                  <a:lnTo>
                    <a:pt x="1" y="2470"/>
                  </a:lnTo>
                  <a:lnTo>
                    <a:pt x="557" y="2795"/>
                  </a:lnTo>
                  <a:lnTo>
                    <a:pt x="1199" y="2428"/>
                  </a:lnTo>
                  <a:cubicBezTo>
                    <a:pt x="1536" y="2582"/>
                    <a:pt x="1904" y="2671"/>
                    <a:pt x="2255" y="2671"/>
                  </a:cubicBezTo>
                  <a:cubicBezTo>
                    <a:pt x="2549" y="2671"/>
                    <a:pt x="2830" y="2609"/>
                    <a:pt x="3069" y="2470"/>
                  </a:cubicBezTo>
                  <a:cubicBezTo>
                    <a:pt x="4141" y="1840"/>
                    <a:pt x="2270" y="1104"/>
                    <a:pt x="2785" y="799"/>
                  </a:cubicBezTo>
                  <a:cubicBezTo>
                    <a:pt x="2835" y="768"/>
                    <a:pt x="2895" y="754"/>
                    <a:pt x="2961" y="754"/>
                  </a:cubicBezTo>
                  <a:cubicBezTo>
                    <a:pt x="3075" y="754"/>
                    <a:pt x="3205" y="796"/>
                    <a:pt x="3331" y="862"/>
                  </a:cubicBezTo>
                  <a:cubicBezTo>
                    <a:pt x="3573" y="1009"/>
                    <a:pt x="3836" y="1314"/>
                    <a:pt x="3973" y="1598"/>
                  </a:cubicBezTo>
                  <a:lnTo>
                    <a:pt x="4844" y="1419"/>
                  </a:lnTo>
                  <a:cubicBezTo>
                    <a:pt x="4760" y="1177"/>
                    <a:pt x="4529" y="904"/>
                    <a:pt x="4204" y="673"/>
                  </a:cubicBezTo>
                  <a:lnTo>
                    <a:pt x="4813" y="327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5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3713400" cy="17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設計方法</a:t>
            </a:r>
            <a:endParaRPr/>
          </a:p>
        </p:txBody>
      </p:sp>
      <p:sp>
        <p:nvSpPr>
          <p:cNvPr id="1229" name="Google Shape;1229;p53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30" name="Google Shape;1230;p53"/>
          <p:cNvSpPr txBox="1">
            <a:spLocks noGrp="1"/>
          </p:cNvSpPr>
          <p:nvPr>
            <p:ph type="subTitle" idx="1"/>
          </p:nvPr>
        </p:nvSpPr>
        <p:spPr>
          <a:xfrm>
            <a:off x="808900" y="2451625"/>
            <a:ext cx="27777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程式設計邏輯處理</a:t>
            </a:r>
            <a:endParaRPr/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921306" y="3358952"/>
            <a:ext cx="3247984" cy="982503"/>
            <a:chOff x="892731" y="3511352"/>
            <a:chExt cx="3247984" cy="982503"/>
          </a:xfrm>
        </p:grpSpPr>
        <p:grpSp>
          <p:nvGrpSpPr>
            <p:cNvPr id="1232" name="Google Shape;1232;p53"/>
            <p:cNvGrpSpPr/>
            <p:nvPr/>
          </p:nvGrpSpPr>
          <p:grpSpPr>
            <a:xfrm>
              <a:off x="3501371" y="3511352"/>
              <a:ext cx="639344" cy="800140"/>
              <a:chOff x="1486921" y="3847202"/>
              <a:chExt cx="639344" cy="800140"/>
            </a:xfrm>
          </p:grpSpPr>
          <p:sp>
            <p:nvSpPr>
              <p:cNvPr id="1233" name="Google Shape;1233;p53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3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3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3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3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3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3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3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3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3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3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3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3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3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3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3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3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3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3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3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3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3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3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3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3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3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3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3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3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3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3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3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3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3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3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8" name="Google Shape;1268;p53"/>
            <p:cNvGrpSpPr/>
            <p:nvPr/>
          </p:nvGrpSpPr>
          <p:grpSpPr>
            <a:xfrm>
              <a:off x="1367771" y="3511352"/>
              <a:ext cx="639344" cy="800140"/>
              <a:chOff x="1486921" y="3847202"/>
              <a:chExt cx="639344" cy="800140"/>
            </a:xfrm>
          </p:grpSpPr>
          <p:sp>
            <p:nvSpPr>
              <p:cNvPr id="1269" name="Google Shape;1269;p53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3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3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3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3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3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53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3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3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3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3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3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3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3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3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3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3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3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3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3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3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3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3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3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3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3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3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3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3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3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3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3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3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3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3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53"/>
            <p:cNvGrpSpPr/>
            <p:nvPr/>
          </p:nvGrpSpPr>
          <p:grpSpPr>
            <a:xfrm>
              <a:off x="892731" y="3890517"/>
              <a:ext cx="639344" cy="603209"/>
              <a:chOff x="5127806" y="3642167"/>
              <a:chExt cx="639344" cy="603209"/>
            </a:xfrm>
          </p:grpSpPr>
          <p:sp>
            <p:nvSpPr>
              <p:cNvPr id="1305" name="Google Shape;1305;p53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3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3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3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3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3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3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3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3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3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3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3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3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3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3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3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3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3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3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3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3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6" name="Google Shape;1326;p53"/>
            <p:cNvGrpSpPr/>
            <p:nvPr/>
          </p:nvGrpSpPr>
          <p:grpSpPr>
            <a:xfrm>
              <a:off x="2080721" y="3806577"/>
              <a:ext cx="639344" cy="504922"/>
              <a:chOff x="2206646" y="4177177"/>
              <a:chExt cx="639344" cy="504922"/>
            </a:xfrm>
          </p:grpSpPr>
          <p:sp>
            <p:nvSpPr>
              <p:cNvPr id="1327" name="Google Shape;1327;p53"/>
              <p:cNvSpPr/>
              <p:nvPr/>
            </p:nvSpPr>
            <p:spPr>
              <a:xfrm>
                <a:off x="2235284" y="4443178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3"/>
              <p:cNvSpPr/>
              <p:nvPr/>
            </p:nvSpPr>
            <p:spPr>
              <a:xfrm>
                <a:off x="2206646" y="427559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3"/>
              <p:cNvSpPr/>
              <p:nvPr/>
            </p:nvSpPr>
            <p:spPr>
              <a:xfrm>
                <a:off x="2298187" y="4315226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3"/>
              <p:cNvSpPr/>
              <p:nvPr/>
            </p:nvSpPr>
            <p:spPr>
              <a:xfrm>
                <a:off x="2304755" y="434167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3"/>
              <p:cNvSpPr/>
              <p:nvPr/>
            </p:nvSpPr>
            <p:spPr>
              <a:xfrm>
                <a:off x="2298187" y="430235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3"/>
              <p:cNvSpPr/>
              <p:nvPr/>
            </p:nvSpPr>
            <p:spPr>
              <a:xfrm>
                <a:off x="2304755" y="4329165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3"/>
              <p:cNvSpPr/>
              <p:nvPr/>
            </p:nvSpPr>
            <p:spPr>
              <a:xfrm>
                <a:off x="2418321" y="438871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3"/>
              <p:cNvSpPr/>
              <p:nvPr/>
            </p:nvSpPr>
            <p:spPr>
              <a:xfrm>
                <a:off x="2235284" y="4345114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3"/>
              <p:cNvSpPr/>
              <p:nvPr/>
            </p:nvSpPr>
            <p:spPr>
              <a:xfrm>
                <a:off x="2206646" y="4177177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3"/>
              <p:cNvSpPr/>
              <p:nvPr/>
            </p:nvSpPr>
            <p:spPr>
              <a:xfrm>
                <a:off x="2298187" y="4216850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3"/>
              <p:cNvSpPr/>
              <p:nvPr/>
            </p:nvSpPr>
            <p:spPr>
              <a:xfrm>
                <a:off x="2304755" y="4243253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3"/>
              <p:cNvSpPr/>
              <p:nvPr/>
            </p:nvSpPr>
            <p:spPr>
              <a:xfrm>
                <a:off x="2298187" y="4204296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3"/>
              <p:cNvSpPr/>
              <p:nvPr/>
            </p:nvSpPr>
            <p:spPr>
              <a:xfrm>
                <a:off x="2304755" y="423056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3"/>
              <p:cNvSpPr/>
              <p:nvPr/>
            </p:nvSpPr>
            <p:spPr>
              <a:xfrm>
                <a:off x="2418321" y="429016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1" name="Google Shape;1341;p53"/>
            <p:cNvGrpSpPr/>
            <p:nvPr/>
          </p:nvGrpSpPr>
          <p:grpSpPr>
            <a:xfrm>
              <a:off x="2490921" y="3693715"/>
              <a:ext cx="639344" cy="800140"/>
              <a:chOff x="1486921" y="3847202"/>
              <a:chExt cx="639344" cy="800140"/>
            </a:xfrm>
          </p:grpSpPr>
          <p:sp>
            <p:nvSpPr>
              <p:cNvPr id="1342" name="Google Shape;1342;p53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3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3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3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3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3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3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3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3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3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3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3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3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3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3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3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3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3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3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3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3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3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3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3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3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3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3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3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3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3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3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3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3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3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3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7" name="Google Shape;1377;p53"/>
            <p:cNvGrpSpPr/>
            <p:nvPr/>
          </p:nvGrpSpPr>
          <p:grpSpPr>
            <a:xfrm>
              <a:off x="3130281" y="3890517"/>
              <a:ext cx="639344" cy="603209"/>
              <a:chOff x="5127806" y="3642167"/>
              <a:chExt cx="639344" cy="603209"/>
            </a:xfrm>
          </p:grpSpPr>
          <p:sp>
            <p:nvSpPr>
              <p:cNvPr id="1378" name="Google Shape;1378;p53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3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3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3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3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3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3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3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3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3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3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3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3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3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3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3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3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3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3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3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3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使用到的元件＆感測器</a:t>
            </a:r>
            <a:endParaRPr/>
          </a:p>
        </p:txBody>
      </p:sp>
      <p:sp>
        <p:nvSpPr>
          <p:cNvPr id="1404" name="Google Shape;1404;p54"/>
          <p:cNvSpPr/>
          <p:nvPr/>
        </p:nvSpPr>
        <p:spPr>
          <a:xfrm>
            <a:off x="8489099" y="460132"/>
            <a:ext cx="168925" cy="159732"/>
          </a:xfrm>
          <a:custGeom>
            <a:avLst/>
            <a:gdLst/>
            <a:ahLst/>
            <a:cxnLst/>
            <a:rect l="l" t="t" r="r" b="b"/>
            <a:pathLst>
              <a:path w="1745" h="1650" extrusionOk="0">
                <a:moveTo>
                  <a:pt x="1744" y="0"/>
                </a:moveTo>
                <a:lnTo>
                  <a:pt x="0" y="273"/>
                </a:lnTo>
                <a:lnTo>
                  <a:pt x="1114" y="1649"/>
                </a:lnTo>
                <a:lnTo>
                  <a:pt x="1744" y="0"/>
                </a:lnTo>
                <a:close/>
              </a:path>
            </a:pathLst>
          </a:cu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54"/>
          <p:cNvSpPr/>
          <p:nvPr/>
        </p:nvSpPr>
        <p:spPr>
          <a:xfrm>
            <a:off x="343701" y="3674209"/>
            <a:ext cx="142497" cy="143566"/>
          </a:xfrm>
          <a:custGeom>
            <a:avLst/>
            <a:gdLst/>
            <a:ahLst/>
            <a:cxnLst/>
            <a:rect l="l" t="t" r="r" b="b"/>
            <a:pathLst>
              <a:path w="1472" h="1483" fill="none" extrusionOk="0">
                <a:moveTo>
                  <a:pt x="1472" y="747"/>
                </a:moveTo>
                <a:cubicBezTo>
                  <a:pt x="1472" y="1146"/>
                  <a:pt x="1146" y="1482"/>
                  <a:pt x="736" y="1482"/>
                </a:cubicBezTo>
                <a:cubicBezTo>
                  <a:pt x="327" y="1482"/>
                  <a:pt x="1" y="1146"/>
                  <a:pt x="1" y="747"/>
                </a:cubicBezTo>
                <a:cubicBezTo>
                  <a:pt x="1" y="337"/>
                  <a:pt x="327" y="1"/>
                  <a:pt x="736" y="1"/>
                </a:cubicBezTo>
                <a:cubicBezTo>
                  <a:pt x="1146" y="1"/>
                  <a:pt x="1472" y="337"/>
                  <a:pt x="1472" y="74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06" name="Google Shape;1406;p54"/>
          <p:cNvGraphicFramePr/>
          <p:nvPr/>
        </p:nvGraphicFramePr>
        <p:xfrm>
          <a:off x="952738" y="1160550"/>
          <a:ext cx="7238550" cy="2513660"/>
        </p:xfrm>
        <a:graphic>
          <a:graphicData uri="http://schemas.openxmlformats.org/drawingml/2006/table">
            <a:tbl>
              <a:tblPr>
                <a:noFill/>
                <a:tableStyleId>{F0B1881A-2D2B-4890-8563-E316F7B1A7E8}</a:tableStyleId>
              </a:tblPr>
              <a:tblGrid>
                <a:gridCol w="12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RC522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OLED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數字鍵盤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蜂鳴器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伺服馬達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光遮斷器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07" name="Google Shape;14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7500" y="2067188"/>
            <a:ext cx="1527000" cy="10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350" y="2067197"/>
            <a:ext cx="1009100" cy="10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975" y="2138400"/>
            <a:ext cx="1103300" cy="7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9175" y="2051040"/>
            <a:ext cx="1155075" cy="91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54"/>
          <p:cNvPicPr preferRelativeResize="0"/>
          <p:nvPr/>
        </p:nvPicPr>
        <p:blipFill rotWithShape="1">
          <a:blip r:embed="rId7">
            <a:alphaModFix/>
          </a:blip>
          <a:srcRect t="8197" r="4906"/>
          <a:stretch/>
        </p:blipFill>
        <p:spPr>
          <a:xfrm>
            <a:off x="3561975" y="1725275"/>
            <a:ext cx="855650" cy="18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3225" y="2096492"/>
            <a:ext cx="1103300" cy="82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55"/>
          <p:cNvSpPr/>
          <p:nvPr/>
        </p:nvSpPr>
        <p:spPr>
          <a:xfrm>
            <a:off x="526200" y="200100"/>
            <a:ext cx="7782000" cy="455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運作流程</a:t>
            </a:r>
            <a:endParaRPr/>
          </a:p>
        </p:txBody>
      </p:sp>
      <p:pic>
        <p:nvPicPr>
          <p:cNvPr id="1419" name="Google Shape;1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63" y="200100"/>
            <a:ext cx="7209069" cy="45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5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實際外觀建置</a:t>
            </a:r>
            <a:endParaRPr/>
          </a:p>
        </p:txBody>
      </p:sp>
      <p:sp>
        <p:nvSpPr>
          <p:cNvPr id="1425" name="Google Shape;1425;p5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26" name="Google Shape;1426;p56"/>
          <p:cNvSpPr txBox="1">
            <a:spLocks noGrp="1"/>
          </p:cNvSpPr>
          <p:nvPr>
            <p:ph type="subTitle" idx="1"/>
          </p:nvPr>
        </p:nvSpPr>
        <p:spPr>
          <a:xfrm>
            <a:off x="835150" y="3098725"/>
            <a:ext cx="29241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開始製作拉~~~~</a:t>
            </a:r>
            <a:endParaRPr/>
          </a:p>
        </p:txBody>
      </p:sp>
      <p:grpSp>
        <p:nvGrpSpPr>
          <p:cNvPr id="1427" name="Google Shape;1427;p56"/>
          <p:cNvGrpSpPr/>
          <p:nvPr/>
        </p:nvGrpSpPr>
        <p:grpSpPr>
          <a:xfrm>
            <a:off x="5613293" y="835563"/>
            <a:ext cx="2429709" cy="1862643"/>
            <a:chOff x="5613293" y="835563"/>
            <a:chExt cx="2429709" cy="1862643"/>
          </a:xfrm>
        </p:grpSpPr>
        <p:grpSp>
          <p:nvGrpSpPr>
            <p:cNvPr id="1428" name="Google Shape;1428;p56"/>
            <p:cNvGrpSpPr/>
            <p:nvPr/>
          </p:nvGrpSpPr>
          <p:grpSpPr>
            <a:xfrm>
              <a:off x="6928619" y="1430602"/>
              <a:ext cx="1114384" cy="1198247"/>
              <a:chOff x="2342231" y="2896027"/>
              <a:chExt cx="1114384" cy="1198247"/>
            </a:xfrm>
          </p:grpSpPr>
          <p:sp>
            <p:nvSpPr>
              <p:cNvPr id="1429" name="Google Shape;1429;p56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6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6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6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6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6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6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6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6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6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6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6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6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6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6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6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6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6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6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6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6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6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6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6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6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6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6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6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6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6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6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6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6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6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6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6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6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6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6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6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6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6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6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6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6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6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6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6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6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6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6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6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6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6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6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6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6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6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6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6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6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6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6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6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6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6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6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6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6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6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9" name="Google Shape;1499;p56"/>
            <p:cNvGrpSpPr/>
            <p:nvPr/>
          </p:nvGrpSpPr>
          <p:grpSpPr>
            <a:xfrm>
              <a:off x="5613293" y="835563"/>
              <a:ext cx="1906271" cy="1862643"/>
              <a:chOff x="1409018" y="1036375"/>
              <a:chExt cx="1906271" cy="1862643"/>
            </a:xfrm>
          </p:grpSpPr>
          <p:sp>
            <p:nvSpPr>
              <p:cNvPr id="1500" name="Google Shape;1500;p56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6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6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6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6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6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6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6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6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6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6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設計圖</a:t>
            </a:r>
            <a:endParaRPr/>
          </a:p>
        </p:txBody>
      </p:sp>
      <p:pic>
        <p:nvPicPr>
          <p:cNvPr id="1516" name="Google Shape;15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5" y="1244250"/>
            <a:ext cx="4441825" cy="277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975" y="1206775"/>
            <a:ext cx="4267200" cy="285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元件配置-外部</a:t>
            </a:r>
            <a:endParaRPr/>
          </a:p>
        </p:txBody>
      </p:sp>
      <p:pic>
        <p:nvPicPr>
          <p:cNvPr id="1523" name="Google Shape;1523;p58"/>
          <p:cNvPicPr preferRelativeResize="0"/>
          <p:nvPr/>
        </p:nvPicPr>
        <p:blipFill rotWithShape="1">
          <a:blip r:embed="rId3">
            <a:alphaModFix/>
          </a:blip>
          <a:srcRect l="13427" t="28224" r="16159" b="15494"/>
          <a:stretch/>
        </p:blipFill>
        <p:spPr>
          <a:xfrm rot="-5399992">
            <a:off x="1518113" y="1416615"/>
            <a:ext cx="2601225" cy="276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375" y="1618728"/>
            <a:ext cx="3051550" cy="22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58"/>
          <p:cNvSpPr txBox="1"/>
          <p:nvPr/>
        </p:nvSpPr>
        <p:spPr>
          <a:xfrm>
            <a:off x="720000" y="3700550"/>
            <a:ext cx="7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RC522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6" name="Google Shape;1526;p58"/>
          <p:cNvSpPr txBox="1"/>
          <p:nvPr/>
        </p:nvSpPr>
        <p:spPr>
          <a:xfrm>
            <a:off x="779300" y="1918575"/>
            <a:ext cx="7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OLED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7" name="Google Shape;1527;p58"/>
          <p:cNvSpPr txBox="1"/>
          <p:nvPr/>
        </p:nvSpPr>
        <p:spPr>
          <a:xfrm>
            <a:off x="2692350" y="4056300"/>
            <a:ext cx="11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數字鍵盤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munity Bank Business Plan by Slidesgo">
  <a:themeElements>
    <a:clrScheme name="Simple Light">
      <a:dk1>
        <a:srgbClr val="000000"/>
      </a:dk1>
      <a:lt1>
        <a:srgbClr val="FFFFFF"/>
      </a:lt1>
      <a:dk2>
        <a:srgbClr val="E3F5D0"/>
      </a:dk2>
      <a:lt2>
        <a:srgbClr val="FFD8BA"/>
      </a:lt2>
      <a:accent1>
        <a:srgbClr val="7753C7"/>
      </a:accent1>
      <a:accent2>
        <a:srgbClr val="4D9DFF"/>
      </a:accent2>
      <a:accent3>
        <a:srgbClr val="7CB53E"/>
      </a:accent3>
      <a:accent4>
        <a:srgbClr val="FF6F29"/>
      </a:accent4>
      <a:accent5>
        <a:srgbClr val="FFBC12"/>
      </a:accent5>
      <a:accent6>
        <a:srgbClr val="FFE5A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Microsoft Macintosh PowerPoint</Application>
  <PresentationFormat>如螢幕大小 (16:9)</PresentationFormat>
  <Paragraphs>108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Arial</vt:lpstr>
      <vt:lpstr>Roboto Condensed Light</vt:lpstr>
      <vt:lpstr>Work Sans</vt:lpstr>
      <vt:lpstr>Bebas Neue</vt:lpstr>
      <vt:lpstr>Titillium Web</vt:lpstr>
      <vt:lpstr>Montserrat</vt:lpstr>
      <vt:lpstr>Titillium Web Light</vt:lpstr>
      <vt:lpstr>Community Bank Business Plan by Slidesgo</vt:lpstr>
      <vt:lpstr>十元世界的ATM 嵌入式系統期末報告</vt:lpstr>
      <vt:lpstr>目錄</vt:lpstr>
      <vt:lpstr>前言</vt:lpstr>
      <vt:lpstr>設計方法</vt:lpstr>
      <vt:lpstr>使用到的元件＆感測器</vt:lpstr>
      <vt:lpstr>運作流程</vt:lpstr>
      <vt:lpstr>實際外觀建置</vt:lpstr>
      <vt:lpstr>設計圖</vt:lpstr>
      <vt:lpstr>元件配置-外部</vt:lpstr>
      <vt:lpstr>元件配置-內部</vt:lpstr>
      <vt:lpstr>元件配置-細節</vt:lpstr>
      <vt:lpstr>元件配置-細節</vt:lpstr>
      <vt:lpstr>元件配置-細節</vt:lpstr>
      <vt:lpstr>成果展示</vt:lpstr>
      <vt:lpstr>DEMO</vt:lpstr>
      <vt:lpstr>PowerPoint 簡報</vt:lpstr>
      <vt:lpstr>DEMO(登入)</vt:lpstr>
      <vt:lpstr>DEMO(選項)</vt:lpstr>
      <vt:lpstr>DEMO(存款)</vt:lpstr>
      <vt:lpstr>DEMO(提款)</vt:lpstr>
      <vt:lpstr>DEMO(匯款)</vt:lpstr>
      <vt:lpstr>問題與反思</vt:lpstr>
      <vt:lpstr>問題與反思</vt:lpstr>
      <vt:lpstr>分工比例</vt:lpstr>
      <vt:lpstr>分工表</vt:lpstr>
      <vt:lpstr>參考資料</vt:lpstr>
      <vt:lpstr>參考資料們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十元世界的ATM 嵌入式系統期末報告</dc:title>
  <cp:lastModifiedBy>昱佑 李</cp:lastModifiedBy>
  <cp:revision>2</cp:revision>
  <dcterms:modified xsi:type="dcterms:W3CDTF">2023-01-02T08:08:47Z</dcterms:modified>
</cp:coreProperties>
</file>